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5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6.xml" ContentType="application/vnd.openxmlformats-officedocument.theme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8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9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10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0" r:id="rId3"/>
    <p:sldMasterId id="2147483703" r:id="rId4"/>
    <p:sldMasterId id="2147483716" r:id="rId5"/>
    <p:sldMasterId id="2147483729" r:id="rId6"/>
    <p:sldMasterId id="2147483742" r:id="rId7"/>
    <p:sldMasterId id="2147483755" r:id="rId8"/>
    <p:sldMasterId id="2147483768" r:id="rId9"/>
    <p:sldMasterId id="2147483781" r:id="rId10"/>
    <p:sldMasterId id="2147483794" r:id="rId11"/>
  </p:sldMasterIdLst>
  <p:sldIdLst>
    <p:sldId id="258" r:id="rId12"/>
    <p:sldId id="267" r:id="rId13"/>
    <p:sldId id="268" r:id="rId14"/>
    <p:sldId id="259" r:id="rId15"/>
    <p:sldId id="260" r:id="rId16"/>
    <p:sldId id="269" r:id="rId17"/>
    <p:sldId id="270" r:id="rId18"/>
    <p:sldId id="271" r:id="rId19"/>
    <p:sldId id="272" r:id="rId20"/>
    <p:sldId id="273" r:id="rId21"/>
    <p:sldId id="265" r:id="rId22"/>
    <p:sldId id="266" r:id="rId23"/>
    <p:sldId id="264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61" r:id="rId35"/>
    <p:sldId id="263" r:id="rId36"/>
    <p:sldId id="26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288" y="-8468"/>
            <a:ext cx="12226405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61" y="2404534"/>
            <a:ext cx="776895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461" y="4050835"/>
            <a:ext cx="776895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42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221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2700869"/>
            <a:ext cx="8463620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9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1" y="2160589"/>
            <a:ext cx="411747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8939" y="2160590"/>
            <a:ext cx="411748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099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7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160983"/>
            <a:ext cx="41208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2799" y="2737247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5520" y="2160983"/>
            <a:ext cx="41208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5520" y="2737247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808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609600"/>
            <a:ext cx="8463619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20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695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1498604"/>
            <a:ext cx="3720243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1701" y="514926"/>
            <a:ext cx="4514716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2777069"/>
            <a:ext cx="3720243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381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4800600"/>
            <a:ext cx="846361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799" y="609600"/>
            <a:ext cx="8463619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5367338"/>
            <a:ext cx="8463619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481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9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4470400"/>
            <a:ext cx="846361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499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68099" y="3632200"/>
            <a:ext cx="722640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470400"/>
            <a:ext cx="846362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3615" y="790378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3" y="288655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3144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1931988"/>
            <a:ext cx="8463620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124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3615" y="790378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3" y="2886556"/>
            <a:ext cx="60975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90C226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05280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131" y="609600"/>
            <a:ext cx="845528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1800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4548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9749" y="609601"/>
            <a:ext cx="130508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799" y="609601"/>
            <a:ext cx="6926701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F830-8E63-4AC5-B30B-CC944A39582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2B526-2917-4A5A-BBD1-0D2DD11F35DE}" type="slidenum">
              <a:rPr lang="en-GB" smtClean="0">
                <a:solidFill>
                  <a:srgbClr val="90C226"/>
                </a:solidFill>
              </a:rPr>
              <a:pPr/>
              <a:t>‹#›</a:t>
            </a:fld>
            <a:endParaRPr lang="en-GB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16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6742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45269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30311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128826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40826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91341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47934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87958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83027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7548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95594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38319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43227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27583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12163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2683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35872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655199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413093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99959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65806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0945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38172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31817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4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32167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438712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168110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040263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535381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617966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31510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74799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6989634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81840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769161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53452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594924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290755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495876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403787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766401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551452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816797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9913570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816256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733246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203283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700786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194134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5112953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148431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833349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381276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650305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730576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7727248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413144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632600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494745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688401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3556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6219136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7338738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684380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80180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846841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7286355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912621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894864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483219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712239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793447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116191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619731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548458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850767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51741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827523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226372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9692957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492570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768883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189203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0032986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416539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712230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3058507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640362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774319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537851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823178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9682459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8633022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939949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922832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793118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755066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939702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3422641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075640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126996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448277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8946704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62649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022930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000204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9799012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8FD7D-0890-44DC-A212-21CCC23FAF7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A9F22-0A06-4C45-A934-CFA631B83C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4145736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7C28D-2B3A-4276-B003-4FEC484D9F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52622-0718-4979-8F4D-61E9212D56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26785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E775E-08FD-42EF-97D5-DEC52BCA691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B721F-733C-4BC2-83BC-D17DD6AE02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49704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E45A9-EDDE-4B10-B5BD-EBCB441E9AE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C4E10-04ED-46E4-8045-FCB1385193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53029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DC81E-6409-4040-9426-BC9F330CB66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7B436-A75C-4CC6-9311-AD3191D746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1521204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6BB26-ED53-40EA-A229-48A94B0EBE1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B01F9-70BD-4ED6-B579-0C09B88650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878138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8BA8-CB20-4D38-9BD8-667BD888951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A2BD7-6041-41F6-8735-F5730BF68A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57251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45961-A85D-45D7-86A4-7607EEAD667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7D6D9-2FE7-4B7C-8F2B-6E3B7F07E2F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5116649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E8E7-CF2D-4309-8F7C-F07B00CA8CF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A52C1-F26D-45F3-B635-736C2DCE5E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130089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04F37-4F38-40EF-8E5C-08E804A30F2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97A75-E39C-4C4B-8E11-B90AA3E27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538881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1E194-D497-4127-8B3E-50425080B5DC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A2D2-37AE-49E0-946A-CD8F207402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258939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47D-F607-4334-95D9-C1DDB055138A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38EBF-6469-4345-AACE-48F77FAFCD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6897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8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1289" y="-8468"/>
            <a:ext cx="12226407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7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160590"/>
            <a:ext cx="846361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7011" y="6041364"/>
            <a:ext cx="912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5/1/2020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799" y="6041364"/>
            <a:ext cx="6163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902" y="6041364"/>
            <a:ext cx="683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7F1E4F-1CFF-5643-939E-217C01CDF565}" type="slidenum">
              <a:rPr lang="en-US" dirty="0">
                <a:solidFill>
                  <a:srgbClr val="90C226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90C226"/>
              </a:solidFill>
              <a:latin typeface="Arial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827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6604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0648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97224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456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864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479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464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751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251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9B40CAF-E534-41B6-BD93-A6297F09E93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01/05/2020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F5CC88-3C59-4942-8B33-9C692AD091A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1586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26" Type="http://schemas.openxmlformats.org/officeDocument/2006/relationships/image" Target="../media/image47.png"/><Relationship Id="rId39" Type="http://schemas.openxmlformats.org/officeDocument/2006/relationships/image" Target="../media/image60.png"/><Relationship Id="rId21" Type="http://schemas.openxmlformats.org/officeDocument/2006/relationships/image" Target="../media/image42.png"/><Relationship Id="rId34" Type="http://schemas.openxmlformats.org/officeDocument/2006/relationships/image" Target="../media/image55.png"/><Relationship Id="rId42" Type="http://schemas.openxmlformats.org/officeDocument/2006/relationships/image" Target="../media/image63.png"/><Relationship Id="rId47" Type="http://schemas.openxmlformats.org/officeDocument/2006/relationships/image" Target="../media/image68.png"/><Relationship Id="rId50" Type="http://schemas.openxmlformats.org/officeDocument/2006/relationships/image" Target="../media/image71.png"/><Relationship Id="rId55" Type="http://schemas.openxmlformats.org/officeDocument/2006/relationships/image" Target="../media/image76.png"/><Relationship Id="rId63" Type="http://schemas.openxmlformats.org/officeDocument/2006/relationships/image" Target="../media/image84.png"/><Relationship Id="rId68" Type="http://schemas.openxmlformats.org/officeDocument/2006/relationships/image" Target="../media/image89.png"/><Relationship Id="rId76" Type="http://schemas.openxmlformats.org/officeDocument/2006/relationships/image" Target="../media/image97.png"/><Relationship Id="rId84" Type="http://schemas.openxmlformats.org/officeDocument/2006/relationships/image" Target="../media/image105.png"/><Relationship Id="rId89" Type="http://schemas.openxmlformats.org/officeDocument/2006/relationships/image" Target="../media/image110.png"/><Relationship Id="rId7" Type="http://schemas.openxmlformats.org/officeDocument/2006/relationships/image" Target="../media/image28.png"/><Relationship Id="rId71" Type="http://schemas.openxmlformats.org/officeDocument/2006/relationships/image" Target="../media/image92.png"/><Relationship Id="rId2" Type="http://schemas.openxmlformats.org/officeDocument/2006/relationships/image" Target="../media/image23.jpeg"/><Relationship Id="rId16" Type="http://schemas.openxmlformats.org/officeDocument/2006/relationships/image" Target="../media/image37.png"/><Relationship Id="rId29" Type="http://schemas.openxmlformats.org/officeDocument/2006/relationships/image" Target="../media/image50.png"/><Relationship Id="rId11" Type="http://schemas.openxmlformats.org/officeDocument/2006/relationships/image" Target="../media/image32.png"/><Relationship Id="rId24" Type="http://schemas.openxmlformats.org/officeDocument/2006/relationships/image" Target="../media/image45.png"/><Relationship Id="rId32" Type="http://schemas.openxmlformats.org/officeDocument/2006/relationships/image" Target="../media/image53.png"/><Relationship Id="rId37" Type="http://schemas.openxmlformats.org/officeDocument/2006/relationships/image" Target="../media/image58.png"/><Relationship Id="rId40" Type="http://schemas.openxmlformats.org/officeDocument/2006/relationships/image" Target="../media/image61.png"/><Relationship Id="rId45" Type="http://schemas.openxmlformats.org/officeDocument/2006/relationships/image" Target="../media/image66.png"/><Relationship Id="rId53" Type="http://schemas.openxmlformats.org/officeDocument/2006/relationships/image" Target="../media/image74.png"/><Relationship Id="rId58" Type="http://schemas.openxmlformats.org/officeDocument/2006/relationships/image" Target="../media/image79.png"/><Relationship Id="rId66" Type="http://schemas.openxmlformats.org/officeDocument/2006/relationships/image" Target="../media/image87.png"/><Relationship Id="rId74" Type="http://schemas.openxmlformats.org/officeDocument/2006/relationships/image" Target="../media/image95.png"/><Relationship Id="rId79" Type="http://schemas.openxmlformats.org/officeDocument/2006/relationships/image" Target="../media/image100.png"/><Relationship Id="rId87" Type="http://schemas.openxmlformats.org/officeDocument/2006/relationships/image" Target="../media/image108.png"/><Relationship Id="rId5" Type="http://schemas.openxmlformats.org/officeDocument/2006/relationships/image" Target="../media/image26.png"/><Relationship Id="rId61" Type="http://schemas.openxmlformats.org/officeDocument/2006/relationships/image" Target="../media/image82.png"/><Relationship Id="rId82" Type="http://schemas.openxmlformats.org/officeDocument/2006/relationships/image" Target="../media/image103.png"/><Relationship Id="rId90" Type="http://schemas.openxmlformats.org/officeDocument/2006/relationships/image" Target="../media/image111.png"/><Relationship Id="rId19" Type="http://schemas.openxmlformats.org/officeDocument/2006/relationships/image" Target="../media/image40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Relationship Id="rId22" Type="http://schemas.openxmlformats.org/officeDocument/2006/relationships/image" Target="../media/image43.png"/><Relationship Id="rId27" Type="http://schemas.openxmlformats.org/officeDocument/2006/relationships/image" Target="../media/image48.png"/><Relationship Id="rId30" Type="http://schemas.openxmlformats.org/officeDocument/2006/relationships/image" Target="../media/image51.png"/><Relationship Id="rId35" Type="http://schemas.openxmlformats.org/officeDocument/2006/relationships/image" Target="../media/image56.png"/><Relationship Id="rId43" Type="http://schemas.openxmlformats.org/officeDocument/2006/relationships/image" Target="../media/image64.png"/><Relationship Id="rId48" Type="http://schemas.openxmlformats.org/officeDocument/2006/relationships/image" Target="../media/image69.png"/><Relationship Id="rId56" Type="http://schemas.openxmlformats.org/officeDocument/2006/relationships/image" Target="../media/image77.png"/><Relationship Id="rId64" Type="http://schemas.openxmlformats.org/officeDocument/2006/relationships/image" Target="../media/image85.png"/><Relationship Id="rId69" Type="http://schemas.openxmlformats.org/officeDocument/2006/relationships/image" Target="../media/image90.png"/><Relationship Id="rId77" Type="http://schemas.openxmlformats.org/officeDocument/2006/relationships/image" Target="../media/image98.png"/><Relationship Id="rId8" Type="http://schemas.openxmlformats.org/officeDocument/2006/relationships/image" Target="../media/image29.png"/><Relationship Id="rId51" Type="http://schemas.openxmlformats.org/officeDocument/2006/relationships/image" Target="../media/image72.png"/><Relationship Id="rId72" Type="http://schemas.openxmlformats.org/officeDocument/2006/relationships/image" Target="../media/image93.png"/><Relationship Id="rId80" Type="http://schemas.openxmlformats.org/officeDocument/2006/relationships/image" Target="../media/image101.png"/><Relationship Id="rId85" Type="http://schemas.openxmlformats.org/officeDocument/2006/relationships/image" Target="../media/image106.png"/><Relationship Id="rId3" Type="http://schemas.openxmlformats.org/officeDocument/2006/relationships/image" Target="../media/image24.png"/><Relationship Id="rId12" Type="http://schemas.openxmlformats.org/officeDocument/2006/relationships/image" Target="../media/image33.png"/><Relationship Id="rId17" Type="http://schemas.openxmlformats.org/officeDocument/2006/relationships/image" Target="../media/image38.png"/><Relationship Id="rId25" Type="http://schemas.openxmlformats.org/officeDocument/2006/relationships/image" Target="../media/image46.png"/><Relationship Id="rId33" Type="http://schemas.openxmlformats.org/officeDocument/2006/relationships/image" Target="../media/image54.png"/><Relationship Id="rId38" Type="http://schemas.openxmlformats.org/officeDocument/2006/relationships/image" Target="../media/image59.png"/><Relationship Id="rId46" Type="http://schemas.openxmlformats.org/officeDocument/2006/relationships/image" Target="../media/image67.png"/><Relationship Id="rId59" Type="http://schemas.openxmlformats.org/officeDocument/2006/relationships/image" Target="../media/image80.png"/><Relationship Id="rId67" Type="http://schemas.openxmlformats.org/officeDocument/2006/relationships/image" Target="../media/image88.png"/><Relationship Id="rId20" Type="http://schemas.openxmlformats.org/officeDocument/2006/relationships/image" Target="../media/image41.png"/><Relationship Id="rId41" Type="http://schemas.openxmlformats.org/officeDocument/2006/relationships/image" Target="../media/image62.png"/><Relationship Id="rId54" Type="http://schemas.openxmlformats.org/officeDocument/2006/relationships/image" Target="../media/image75.png"/><Relationship Id="rId62" Type="http://schemas.openxmlformats.org/officeDocument/2006/relationships/image" Target="../media/image83.png"/><Relationship Id="rId70" Type="http://schemas.openxmlformats.org/officeDocument/2006/relationships/image" Target="../media/image91.png"/><Relationship Id="rId75" Type="http://schemas.openxmlformats.org/officeDocument/2006/relationships/image" Target="../media/image96.png"/><Relationship Id="rId83" Type="http://schemas.openxmlformats.org/officeDocument/2006/relationships/image" Target="../media/image104.png"/><Relationship Id="rId88" Type="http://schemas.openxmlformats.org/officeDocument/2006/relationships/image" Target="../media/image109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7.png"/><Relationship Id="rId15" Type="http://schemas.openxmlformats.org/officeDocument/2006/relationships/image" Target="../media/image36.png"/><Relationship Id="rId23" Type="http://schemas.openxmlformats.org/officeDocument/2006/relationships/image" Target="../media/image44.png"/><Relationship Id="rId28" Type="http://schemas.openxmlformats.org/officeDocument/2006/relationships/image" Target="../media/image49.png"/><Relationship Id="rId36" Type="http://schemas.openxmlformats.org/officeDocument/2006/relationships/image" Target="../media/image57.png"/><Relationship Id="rId49" Type="http://schemas.openxmlformats.org/officeDocument/2006/relationships/image" Target="../media/image70.png"/><Relationship Id="rId57" Type="http://schemas.openxmlformats.org/officeDocument/2006/relationships/image" Target="../media/image78.png"/><Relationship Id="rId10" Type="http://schemas.openxmlformats.org/officeDocument/2006/relationships/image" Target="../media/image31.png"/><Relationship Id="rId31" Type="http://schemas.openxmlformats.org/officeDocument/2006/relationships/image" Target="../media/image52.png"/><Relationship Id="rId44" Type="http://schemas.openxmlformats.org/officeDocument/2006/relationships/image" Target="../media/image65.png"/><Relationship Id="rId52" Type="http://schemas.openxmlformats.org/officeDocument/2006/relationships/image" Target="../media/image73.png"/><Relationship Id="rId60" Type="http://schemas.openxmlformats.org/officeDocument/2006/relationships/image" Target="../media/image81.png"/><Relationship Id="rId65" Type="http://schemas.openxmlformats.org/officeDocument/2006/relationships/image" Target="../media/image86.png"/><Relationship Id="rId73" Type="http://schemas.openxmlformats.org/officeDocument/2006/relationships/image" Target="../media/image94.png"/><Relationship Id="rId78" Type="http://schemas.openxmlformats.org/officeDocument/2006/relationships/image" Target="../media/image99.png"/><Relationship Id="rId81" Type="http://schemas.openxmlformats.org/officeDocument/2006/relationships/image" Target="../media/image102.png"/><Relationship Id="rId86" Type="http://schemas.openxmlformats.org/officeDocument/2006/relationships/image" Target="../media/image107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3.png"/><Relationship Id="rId18" Type="http://schemas.openxmlformats.org/officeDocument/2006/relationships/image" Target="../media/image128.png"/><Relationship Id="rId26" Type="http://schemas.openxmlformats.org/officeDocument/2006/relationships/image" Target="../media/image136.png"/><Relationship Id="rId39" Type="http://schemas.openxmlformats.org/officeDocument/2006/relationships/image" Target="../media/image149.png"/><Relationship Id="rId3" Type="http://schemas.openxmlformats.org/officeDocument/2006/relationships/image" Target="../media/image113.png"/><Relationship Id="rId21" Type="http://schemas.openxmlformats.org/officeDocument/2006/relationships/image" Target="../media/image131.png"/><Relationship Id="rId34" Type="http://schemas.openxmlformats.org/officeDocument/2006/relationships/image" Target="../media/image144.png"/><Relationship Id="rId42" Type="http://schemas.openxmlformats.org/officeDocument/2006/relationships/image" Target="../media/image152.png"/><Relationship Id="rId47" Type="http://schemas.openxmlformats.org/officeDocument/2006/relationships/image" Target="../media/image157.png"/><Relationship Id="rId7" Type="http://schemas.openxmlformats.org/officeDocument/2006/relationships/image" Target="../media/image117.png"/><Relationship Id="rId12" Type="http://schemas.openxmlformats.org/officeDocument/2006/relationships/image" Target="../media/image122.png"/><Relationship Id="rId17" Type="http://schemas.openxmlformats.org/officeDocument/2006/relationships/image" Target="../media/image127.png"/><Relationship Id="rId25" Type="http://schemas.openxmlformats.org/officeDocument/2006/relationships/image" Target="../media/image135.png"/><Relationship Id="rId33" Type="http://schemas.openxmlformats.org/officeDocument/2006/relationships/image" Target="../media/image143.png"/><Relationship Id="rId38" Type="http://schemas.openxmlformats.org/officeDocument/2006/relationships/image" Target="../media/image148.png"/><Relationship Id="rId46" Type="http://schemas.openxmlformats.org/officeDocument/2006/relationships/image" Target="../media/image156.png"/><Relationship Id="rId2" Type="http://schemas.openxmlformats.org/officeDocument/2006/relationships/image" Target="../media/image112.jpeg"/><Relationship Id="rId16" Type="http://schemas.openxmlformats.org/officeDocument/2006/relationships/image" Target="../media/image126.png"/><Relationship Id="rId20" Type="http://schemas.openxmlformats.org/officeDocument/2006/relationships/image" Target="../media/image130.png"/><Relationship Id="rId29" Type="http://schemas.openxmlformats.org/officeDocument/2006/relationships/image" Target="../media/image139.png"/><Relationship Id="rId41" Type="http://schemas.openxmlformats.org/officeDocument/2006/relationships/image" Target="../media/image151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16.png"/><Relationship Id="rId11" Type="http://schemas.openxmlformats.org/officeDocument/2006/relationships/image" Target="../media/image121.png"/><Relationship Id="rId24" Type="http://schemas.openxmlformats.org/officeDocument/2006/relationships/image" Target="../media/image134.png"/><Relationship Id="rId32" Type="http://schemas.openxmlformats.org/officeDocument/2006/relationships/image" Target="../media/image142.png"/><Relationship Id="rId37" Type="http://schemas.openxmlformats.org/officeDocument/2006/relationships/image" Target="../media/image147.png"/><Relationship Id="rId40" Type="http://schemas.openxmlformats.org/officeDocument/2006/relationships/image" Target="../media/image150.png"/><Relationship Id="rId45" Type="http://schemas.openxmlformats.org/officeDocument/2006/relationships/image" Target="../media/image155.png"/><Relationship Id="rId5" Type="http://schemas.openxmlformats.org/officeDocument/2006/relationships/image" Target="../media/image115.png"/><Relationship Id="rId15" Type="http://schemas.openxmlformats.org/officeDocument/2006/relationships/image" Target="../media/image125.png"/><Relationship Id="rId23" Type="http://schemas.openxmlformats.org/officeDocument/2006/relationships/image" Target="../media/image133.png"/><Relationship Id="rId28" Type="http://schemas.openxmlformats.org/officeDocument/2006/relationships/image" Target="../media/image138.png"/><Relationship Id="rId36" Type="http://schemas.openxmlformats.org/officeDocument/2006/relationships/image" Target="../media/image146.png"/><Relationship Id="rId49" Type="http://schemas.openxmlformats.org/officeDocument/2006/relationships/image" Target="../media/image159.png"/><Relationship Id="rId10" Type="http://schemas.openxmlformats.org/officeDocument/2006/relationships/image" Target="../media/image120.png"/><Relationship Id="rId19" Type="http://schemas.openxmlformats.org/officeDocument/2006/relationships/image" Target="../media/image129.png"/><Relationship Id="rId31" Type="http://schemas.openxmlformats.org/officeDocument/2006/relationships/image" Target="../media/image141.png"/><Relationship Id="rId44" Type="http://schemas.openxmlformats.org/officeDocument/2006/relationships/image" Target="../media/image154.png"/><Relationship Id="rId4" Type="http://schemas.openxmlformats.org/officeDocument/2006/relationships/image" Target="../media/image114.png"/><Relationship Id="rId9" Type="http://schemas.openxmlformats.org/officeDocument/2006/relationships/image" Target="../media/image119.png"/><Relationship Id="rId14" Type="http://schemas.openxmlformats.org/officeDocument/2006/relationships/image" Target="../media/image124.png"/><Relationship Id="rId22" Type="http://schemas.openxmlformats.org/officeDocument/2006/relationships/image" Target="../media/image132.png"/><Relationship Id="rId27" Type="http://schemas.openxmlformats.org/officeDocument/2006/relationships/image" Target="../media/image137.png"/><Relationship Id="rId30" Type="http://schemas.openxmlformats.org/officeDocument/2006/relationships/image" Target="../media/image140.png"/><Relationship Id="rId35" Type="http://schemas.openxmlformats.org/officeDocument/2006/relationships/image" Target="../media/image145.png"/><Relationship Id="rId43" Type="http://schemas.openxmlformats.org/officeDocument/2006/relationships/image" Target="../media/image153.png"/><Relationship Id="rId48" Type="http://schemas.openxmlformats.org/officeDocument/2006/relationships/image" Target="../media/image158.png"/><Relationship Id="rId8" Type="http://schemas.openxmlformats.org/officeDocument/2006/relationships/image" Target="../media/image118.png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1.png"/><Relationship Id="rId18" Type="http://schemas.openxmlformats.org/officeDocument/2006/relationships/image" Target="../media/image176.png"/><Relationship Id="rId26" Type="http://schemas.openxmlformats.org/officeDocument/2006/relationships/image" Target="../media/image184.png"/><Relationship Id="rId39" Type="http://schemas.openxmlformats.org/officeDocument/2006/relationships/image" Target="../media/image197.png"/><Relationship Id="rId21" Type="http://schemas.openxmlformats.org/officeDocument/2006/relationships/image" Target="../media/image179.png"/><Relationship Id="rId34" Type="http://schemas.openxmlformats.org/officeDocument/2006/relationships/image" Target="../media/image192.png"/><Relationship Id="rId42" Type="http://schemas.openxmlformats.org/officeDocument/2006/relationships/image" Target="../media/image200.png"/><Relationship Id="rId47" Type="http://schemas.openxmlformats.org/officeDocument/2006/relationships/image" Target="../media/image205.png"/><Relationship Id="rId50" Type="http://schemas.openxmlformats.org/officeDocument/2006/relationships/image" Target="../media/image208.png"/><Relationship Id="rId55" Type="http://schemas.openxmlformats.org/officeDocument/2006/relationships/image" Target="../media/image213.png"/><Relationship Id="rId63" Type="http://schemas.openxmlformats.org/officeDocument/2006/relationships/image" Target="../media/image221.png"/><Relationship Id="rId7" Type="http://schemas.openxmlformats.org/officeDocument/2006/relationships/image" Target="../media/image165.png"/><Relationship Id="rId2" Type="http://schemas.openxmlformats.org/officeDocument/2006/relationships/image" Target="../media/image160.jpeg"/><Relationship Id="rId16" Type="http://schemas.openxmlformats.org/officeDocument/2006/relationships/image" Target="../media/image174.png"/><Relationship Id="rId20" Type="http://schemas.openxmlformats.org/officeDocument/2006/relationships/image" Target="../media/image178.png"/><Relationship Id="rId29" Type="http://schemas.openxmlformats.org/officeDocument/2006/relationships/image" Target="../media/image187.png"/><Relationship Id="rId41" Type="http://schemas.openxmlformats.org/officeDocument/2006/relationships/image" Target="../media/image199.png"/><Relationship Id="rId54" Type="http://schemas.openxmlformats.org/officeDocument/2006/relationships/image" Target="../media/image212.png"/><Relationship Id="rId62" Type="http://schemas.openxmlformats.org/officeDocument/2006/relationships/image" Target="../media/image220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164.png"/><Relationship Id="rId11" Type="http://schemas.openxmlformats.org/officeDocument/2006/relationships/image" Target="../media/image169.png"/><Relationship Id="rId24" Type="http://schemas.openxmlformats.org/officeDocument/2006/relationships/image" Target="../media/image182.png"/><Relationship Id="rId32" Type="http://schemas.openxmlformats.org/officeDocument/2006/relationships/image" Target="../media/image190.png"/><Relationship Id="rId37" Type="http://schemas.openxmlformats.org/officeDocument/2006/relationships/image" Target="../media/image195.png"/><Relationship Id="rId40" Type="http://schemas.openxmlformats.org/officeDocument/2006/relationships/image" Target="../media/image198.png"/><Relationship Id="rId45" Type="http://schemas.openxmlformats.org/officeDocument/2006/relationships/image" Target="../media/image203.png"/><Relationship Id="rId53" Type="http://schemas.openxmlformats.org/officeDocument/2006/relationships/image" Target="../media/image211.png"/><Relationship Id="rId58" Type="http://schemas.openxmlformats.org/officeDocument/2006/relationships/image" Target="../media/image216.png"/><Relationship Id="rId5" Type="http://schemas.openxmlformats.org/officeDocument/2006/relationships/image" Target="../media/image163.png"/><Relationship Id="rId15" Type="http://schemas.openxmlformats.org/officeDocument/2006/relationships/image" Target="../media/image173.png"/><Relationship Id="rId23" Type="http://schemas.openxmlformats.org/officeDocument/2006/relationships/image" Target="../media/image181.png"/><Relationship Id="rId28" Type="http://schemas.openxmlformats.org/officeDocument/2006/relationships/image" Target="../media/image186.png"/><Relationship Id="rId36" Type="http://schemas.openxmlformats.org/officeDocument/2006/relationships/image" Target="../media/image194.png"/><Relationship Id="rId49" Type="http://schemas.openxmlformats.org/officeDocument/2006/relationships/image" Target="../media/image207.png"/><Relationship Id="rId57" Type="http://schemas.openxmlformats.org/officeDocument/2006/relationships/image" Target="../media/image215.png"/><Relationship Id="rId61" Type="http://schemas.openxmlformats.org/officeDocument/2006/relationships/image" Target="../media/image219.png"/><Relationship Id="rId10" Type="http://schemas.openxmlformats.org/officeDocument/2006/relationships/image" Target="../media/image168.png"/><Relationship Id="rId19" Type="http://schemas.openxmlformats.org/officeDocument/2006/relationships/image" Target="../media/image177.png"/><Relationship Id="rId31" Type="http://schemas.openxmlformats.org/officeDocument/2006/relationships/image" Target="../media/image189.png"/><Relationship Id="rId44" Type="http://schemas.openxmlformats.org/officeDocument/2006/relationships/image" Target="../media/image202.png"/><Relationship Id="rId52" Type="http://schemas.openxmlformats.org/officeDocument/2006/relationships/image" Target="../media/image210.png"/><Relationship Id="rId60" Type="http://schemas.openxmlformats.org/officeDocument/2006/relationships/image" Target="../media/image218.png"/><Relationship Id="rId4" Type="http://schemas.openxmlformats.org/officeDocument/2006/relationships/image" Target="../media/image162.png"/><Relationship Id="rId9" Type="http://schemas.openxmlformats.org/officeDocument/2006/relationships/image" Target="../media/image167.png"/><Relationship Id="rId14" Type="http://schemas.openxmlformats.org/officeDocument/2006/relationships/image" Target="../media/image172.png"/><Relationship Id="rId22" Type="http://schemas.openxmlformats.org/officeDocument/2006/relationships/image" Target="../media/image180.png"/><Relationship Id="rId27" Type="http://schemas.openxmlformats.org/officeDocument/2006/relationships/image" Target="../media/image185.png"/><Relationship Id="rId30" Type="http://schemas.openxmlformats.org/officeDocument/2006/relationships/image" Target="../media/image188.png"/><Relationship Id="rId35" Type="http://schemas.openxmlformats.org/officeDocument/2006/relationships/image" Target="../media/image193.png"/><Relationship Id="rId43" Type="http://schemas.openxmlformats.org/officeDocument/2006/relationships/image" Target="../media/image201.png"/><Relationship Id="rId48" Type="http://schemas.openxmlformats.org/officeDocument/2006/relationships/image" Target="../media/image206.png"/><Relationship Id="rId56" Type="http://schemas.openxmlformats.org/officeDocument/2006/relationships/image" Target="../media/image214.png"/><Relationship Id="rId8" Type="http://schemas.openxmlformats.org/officeDocument/2006/relationships/image" Target="../media/image166.png"/><Relationship Id="rId51" Type="http://schemas.openxmlformats.org/officeDocument/2006/relationships/image" Target="../media/image209.png"/><Relationship Id="rId3" Type="http://schemas.openxmlformats.org/officeDocument/2006/relationships/image" Target="../media/image161.png"/><Relationship Id="rId12" Type="http://schemas.openxmlformats.org/officeDocument/2006/relationships/image" Target="../media/image170.png"/><Relationship Id="rId17" Type="http://schemas.openxmlformats.org/officeDocument/2006/relationships/image" Target="../media/image175.png"/><Relationship Id="rId25" Type="http://schemas.openxmlformats.org/officeDocument/2006/relationships/image" Target="../media/image183.png"/><Relationship Id="rId33" Type="http://schemas.openxmlformats.org/officeDocument/2006/relationships/image" Target="../media/image191.png"/><Relationship Id="rId38" Type="http://schemas.openxmlformats.org/officeDocument/2006/relationships/image" Target="../media/image196.png"/><Relationship Id="rId46" Type="http://schemas.openxmlformats.org/officeDocument/2006/relationships/image" Target="../media/image204.png"/><Relationship Id="rId59" Type="http://schemas.openxmlformats.org/officeDocument/2006/relationships/image" Target="../media/image217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3.png"/><Relationship Id="rId18" Type="http://schemas.openxmlformats.org/officeDocument/2006/relationships/image" Target="../media/image238.png"/><Relationship Id="rId26" Type="http://schemas.openxmlformats.org/officeDocument/2006/relationships/image" Target="../media/image246.png"/><Relationship Id="rId39" Type="http://schemas.openxmlformats.org/officeDocument/2006/relationships/image" Target="../media/image259.png"/><Relationship Id="rId21" Type="http://schemas.openxmlformats.org/officeDocument/2006/relationships/image" Target="../media/image241.png"/><Relationship Id="rId34" Type="http://schemas.openxmlformats.org/officeDocument/2006/relationships/image" Target="../media/image254.png"/><Relationship Id="rId42" Type="http://schemas.openxmlformats.org/officeDocument/2006/relationships/image" Target="../media/image262.png"/><Relationship Id="rId47" Type="http://schemas.openxmlformats.org/officeDocument/2006/relationships/image" Target="../media/image267.png"/><Relationship Id="rId50" Type="http://schemas.openxmlformats.org/officeDocument/2006/relationships/image" Target="../media/image270.png"/><Relationship Id="rId55" Type="http://schemas.openxmlformats.org/officeDocument/2006/relationships/image" Target="../media/image275.png"/><Relationship Id="rId7" Type="http://schemas.openxmlformats.org/officeDocument/2006/relationships/image" Target="../media/image227.png"/><Relationship Id="rId12" Type="http://schemas.openxmlformats.org/officeDocument/2006/relationships/image" Target="../media/image232.png"/><Relationship Id="rId17" Type="http://schemas.openxmlformats.org/officeDocument/2006/relationships/image" Target="../media/image237.png"/><Relationship Id="rId25" Type="http://schemas.openxmlformats.org/officeDocument/2006/relationships/image" Target="../media/image245.png"/><Relationship Id="rId33" Type="http://schemas.openxmlformats.org/officeDocument/2006/relationships/image" Target="../media/image253.png"/><Relationship Id="rId38" Type="http://schemas.openxmlformats.org/officeDocument/2006/relationships/image" Target="../media/image258.png"/><Relationship Id="rId46" Type="http://schemas.openxmlformats.org/officeDocument/2006/relationships/image" Target="../media/image266.png"/><Relationship Id="rId59" Type="http://schemas.openxmlformats.org/officeDocument/2006/relationships/image" Target="../media/image279.png"/><Relationship Id="rId2" Type="http://schemas.openxmlformats.org/officeDocument/2006/relationships/image" Target="../media/image222.jpeg"/><Relationship Id="rId16" Type="http://schemas.openxmlformats.org/officeDocument/2006/relationships/image" Target="../media/image236.png"/><Relationship Id="rId20" Type="http://schemas.openxmlformats.org/officeDocument/2006/relationships/image" Target="../media/image240.png"/><Relationship Id="rId29" Type="http://schemas.openxmlformats.org/officeDocument/2006/relationships/image" Target="../media/image249.png"/><Relationship Id="rId41" Type="http://schemas.openxmlformats.org/officeDocument/2006/relationships/image" Target="../media/image261.png"/><Relationship Id="rId54" Type="http://schemas.openxmlformats.org/officeDocument/2006/relationships/image" Target="../media/image274.png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226.png"/><Relationship Id="rId11" Type="http://schemas.openxmlformats.org/officeDocument/2006/relationships/image" Target="../media/image231.png"/><Relationship Id="rId24" Type="http://schemas.openxmlformats.org/officeDocument/2006/relationships/image" Target="../media/image244.png"/><Relationship Id="rId32" Type="http://schemas.openxmlformats.org/officeDocument/2006/relationships/image" Target="../media/image252.png"/><Relationship Id="rId37" Type="http://schemas.openxmlformats.org/officeDocument/2006/relationships/image" Target="../media/image257.png"/><Relationship Id="rId40" Type="http://schemas.openxmlformats.org/officeDocument/2006/relationships/image" Target="../media/image260.png"/><Relationship Id="rId45" Type="http://schemas.openxmlformats.org/officeDocument/2006/relationships/image" Target="../media/image265.png"/><Relationship Id="rId53" Type="http://schemas.openxmlformats.org/officeDocument/2006/relationships/image" Target="../media/image273.png"/><Relationship Id="rId58" Type="http://schemas.openxmlformats.org/officeDocument/2006/relationships/image" Target="../media/image278.png"/><Relationship Id="rId5" Type="http://schemas.openxmlformats.org/officeDocument/2006/relationships/image" Target="../media/image225.png"/><Relationship Id="rId15" Type="http://schemas.openxmlformats.org/officeDocument/2006/relationships/image" Target="../media/image235.png"/><Relationship Id="rId23" Type="http://schemas.openxmlformats.org/officeDocument/2006/relationships/image" Target="../media/image243.png"/><Relationship Id="rId28" Type="http://schemas.openxmlformats.org/officeDocument/2006/relationships/image" Target="../media/image248.png"/><Relationship Id="rId36" Type="http://schemas.openxmlformats.org/officeDocument/2006/relationships/image" Target="../media/image256.png"/><Relationship Id="rId49" Type="http://schemas.openxmlformats.org/officeDocument/2006/relationships/image" Target="../media/image269.png"/><Relationship Id="rId57" Type="http://schemas.openxmlformats.org/officeDocument/2006/relationships/image" Target="../media/image277.png"/><Relationship Id="rId10" Type="http://schemas.openxmlformats.org/officeDocument/2006/relationships/image" Target="../media/image230.png"/><Relationship Id="rId19" Type="http://schemas.openxmlformats.org/officeDocument/2006/relationships/image" Target="../media/image239.png"/><Relationship Id="rId31" Type="http://schemas.openxmlformats.org/officeDocument/2006/relationships/image" Target="../media/image251.png"/><Relationship Id="rId44" Type="http://schemas.openxmlformats.org/officeDocument/2006/relationships/image" Target="../media/image264.png"/><Relationship Id="rId52" Type="http://schemas.openxmlformats.org/officeDocument/2006/relationships/image" Target="../media/image272.png"/><Relationship Id="rId4" Type="http://schemas.openxmlformats.org/officeDocument/2006/relationships/image" Target="../media/image224.png"/><Relationship Id="rId9" Type="http://schemas.openxmlformats.org/officeDocument/2006/relationships/image" Target="../media/image229.png"/><Relationship Id="rId14" Type="http://schemas.openxmlformats.org/officeDocument/2006/relationships/image" Target="../media/image234.png"/><Relationship Id="rId22" Type="http://schemas.openxmlformats.org/officeDocument/2006/relationships/image" Target="../media/image242.png"/><Relationship Id="rId27" Type="http://schemas.openxmlformats.org/officeDocument/2006/relationships/image" Target="../media/image247.png"/><Relationship Id="rId30" Type="http://schemas.openxmlformats.org/officeDocument/2006/relationships/image" Target="../media/image250.png"/><Relationship Id="rId35" Type="http://schemas.openxmlformats.org/officeDocument/2006/relationships/image" Target="../media/image255.png"/><Relationship Id="rId43" Type="http://schemas.openxmlformats.org/officeDocument/2006/relationships/image" Target="../media/image263.png"/><Relationship Id="rId48" Type="http://schemas.openxmlformats.org/officeDocument/2006/relationships/image" Target="../media/image268.png"/><Relationship Id="rId56" Type="http://schemas.openxmlformats.org/officeDocument/2006/relationships/image" Target="../media/image276.png"/><Relationship Id="rId8" Type="http://schemas.openxmlformats.org/officeDocument/2006/relationships/image" Target="../media/image228.png"/><Relationship Id="rId51" Type="http://schemas.openxmlformats.org/officeDocument/2006/relationships/image" Target="../media/image271.png"/><Relationship Id="rId3" Type="http://schemas.openxmlformats.org/officeDocument/2006/relationships/image" Target="../media/image223.png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91.png"/><Relationship Id="rId18" Type="http://schemas.openxmlformats.org/officeDocument/2006/relationships/image" Target="../media/image296.png"/><Relationship Id="rId26" Type="http://schemas.openxmlformats.org/officeDocument/2006/relationships/image" Target="../media/image304.png"/><Relationship Id="rId39" Type="http://schemas.openxmlformats.org/officeDocument/2006/relationships/image" Target="../media/image317.png"/><Relationship Id="rId21" Type="http://schemas.openxmlformats.org/officeDocument/2006/relationships/image" Target="../media/image299.png"/><Relationship Id="rId34" Type="http://schemas.openxmlformats.org/officeDocument/2006/relationships/image" Target="../media/image312.png"/><Relationship Id="rId42" Type="http://schemas.openxmlformats.org/officeDocument/2006/relationships/image" Target="../media/image320.png"/><Relationship Id="rId47" Type="http://schemas.openxmlformats.org/officeDocument/2006/relationships/image" Target="../media/image325.png"/><Relationship Id="rId50" Type="http://schemas.openxmlformats.org/officeDocument/2006/relationships/image" Target="../media/image328.png"/><Relationship Id="rId55" Type="http://schemas.openxmlformats.org/officeDocument/2006/relationships/image" Target="../media/image333.png"/><Relationship Id="rId63" Type="http://schemas.openxmlformats.org/officeDocument/2006/relationships/image" Target="../media/image341.png"/><Relationship Id="rId68" Type="http://schemas.openxmlformats.org/officeDocument/2006/relationships/image" Target="../media/image346.png"/><Relationship Id="rId7" Type="http://schemas.openxmlformats.org/officeDocument/2006/relationships/image" Target="../media/image285.png"/><Relationship Id="rId71" Type="http://schemas.openxmlformats.org/officeDocument/2006/relationships/image" Target="../media/image349.png"/><Relationship Id="rId2" Type="http://schemas.openxmlformats.org/officeDocument/2006/relationships/image" Target="../media/image280.jpeg"/><Relationship Id="rId16" Type="http://schemas.openxmlformats.org/officeDocument/2006/relationships/image" Target="../media/image294.png"/><Relationship Id="rId29" Type="http://schemas.openxmlformats.org/officeDocument/2006/relationships/image" Target="../media/image307.png"/><Relationship Id="rId11" Type="http://schemas.openxmlformats.org/officeDocument/2006/relationships/image" Target="../media/image289.png"/><Relationship Id="rId24" Type="http://schemas.openxmlformats.org/officeDocument/2006/relationships/image" Target="../media/image302.png"/><Relationship Id="rId32" Type="http://schemas.openxmlformats.org/officeDocument/2006/relationships/image" Target="../media/image310.png"/><Relationship Id="rId37" Type="http://schemas.openxmlformats.org/officeDocument/2006/relationships/image" Target="../media/image315.png"/><Relationship Id="rId40" Type="http://schemas.openxmlformats.org/officeDocument/2006/relationships/image" Target="../media/image318.png"/><Relationship Id="rId45" Type="http://schemas.openxmlformats.org/officeDocument/2006/relationships/image" Target="../media/image323.png"/><Relationship Id="rId53" Type="http://schemas.openxmlformats.org/officeDocument/2006/relationships/image" Target="../media/image331.png"/><Relationship Id="rId58" Type="http://schemas.openxmlformats.org/officeDocument/2006/relationships/image" Target="../media/image336.png"/><Relationship Id="rId66" Type="http://schemas.openxmlformats.org/officeDocument/2006/relationships/image" Target="../media/image344.png"/><Relationship Id="rId74" Type="http://schemas.openxmlformats.org/officeDocument/2006/relationships/image" Target="../media/image352.png"/><Relationship Id="rId5" Type="http://schemas.openxmlformats.org/officeDocument/2006/relationships/image" Target="../media/image283.png"/><Relationship Id="rId15" Type="http://schemas.openxmlformats.org/officeDocument/2006/relationships/image" Target="../media/image293.png"/><Relationship Id="rId23" Type="http://schemas.openxmlformats.org/officeDocument/2006/relationships/image" Target="../media/image301.png"/><Relationship Id="rId28" Type="http://schemas.openxmlformats.org/officeDocument/2006/relationships/image" Target="../media/image306.png"/><Relationship Id="rId36" Type="http://schemas.openxmlformats.org/officeDocument/2006/relationships/image" Target="../media/image314.png"/><Relationship Id="rId49" Type="http://schemas.openxmlformats.org/officeDocument/2006/relationships/image" Target="../media/image327.png"/><Relationship Id="rId57" Type="http://schemas.openxmlformats.org/officeDocument/2006/relationships/image" Target="../media/image335.png"/><Relationship Id="rId61" Type="http://schemas.openxmlformats.org/officeDocument/2006/relationships/image" Target="../media/image339.png"/><Relationship Id="rId10" Type="http://schemas.openxmlformats.org/officeDocument/2006/relationships/image" Target="../media/image288.png"/><Relationship Id="rId19" Type="http://schemas.openxmlformats.org/officeDocument/2006/relationships/image" Target="../media/image297.png"/><Relationship Id="rId31" Type="http://schemas.openxmlformats.org/officeDocument/2006/relationships/image" Target="../media/image309.png"/><Relationship Id="rId44" Type="http://schemas.openxmlformats.org/officeDocument/2006/relationships/image" Target="../media/image322.png"/><Relationship Id="rId52" Type="http://schemas.openxmlformats.org/officeDocument/2006/relationships/image" Target="../media/image330.png"/><Relationship Id="rId60" Type="http://schemas.openxmlformats.org/officeDocument/2006/relationships/image" Target="../media/image338.png"/><Relationship Id="rId65" Type="http://schemas.openxmlformats.org/officeDocument/2006/relationships/image" Target="../media/image343.png"/><Relationship Id="rId73" Type="http://schemas.openxmlformats.org/officeDocument/2006/relationships/image" Target="../media/image351.png"/><Relationship Id="rId4" Type="http://schemas.openxmlformats.org/officeDocument/2006/relationships/image" Target="../media/image282.png"/><Relationship Id="rId9" Type="http://schemas.openxmlformats.org/officeDocument/2006/relationships/image" Target="../media/image287.png"/><Relationship Id="rId14" Type="http://schemas.openxmlformats.org/officeDocument/2006/relationships/image" Target="../media/image292.png"/><Relationship Id="rId22" Type="http://schemas.openxmlformats.org/officeDocument/2006/relationships/image" Target="../media/image300.png"/><Relationship Id="rId27" Type="http://schemas.openxmlformats.org/officeDocument/2006/relationships/image" Target="../media/image305.png"/><Relationship Id="rId30" Type="http://schemas.openxmlformats.org/officeDocument/2006/relationships/image" Target="../media/image308.png"/><Relationship Id="rId35" Type="http://schemas.openxmlformats.org/officeDocument/2006/relationships/image" Target="../media/image313.png"/><Relationship Id="rId43" Type="http://schemas.openxmlformats.org/officeDocument/2006/relationships/image" Target="../media/image321.png"/><Relationship Id="rId48" Type="http://schemas.openxmlformats.org/officeDocument/2006/relationships/image" Target="../media/image326.png"/><Relationship Id="rId56" Type="http://schemas.openxmlformats.org/officeDocument/2006/relationships/image" Target="../media/image334.png"/><Relationship Id="rId64" Type="http://schemas.openxmlformats.org/officeDocument/2006/relationships/image" Target="../media/image342.png"/><Relationship Id="rId69" Type="http://schemas.openxmlformats.org/officeDocument/2006/relationships/image" Target="../media/image347.png"/><Relationship Id="rId8" Type="http://schemas.openxmlformats.org/officeDocument/2006/relationships/image" Target="../media/image286.png"/><Relationship Id="rId51" Type="http://schemas.openxmlformats.org/officeDocument/2006/relationships/image" Target="../media/image329.png"/><Relationship Id="rId72" Type="http://schemas.openxmlformats.org/officeDocument/2006/relationships/image" Target="../media/image350.png"/><Relationship Id="rId3" Type="http://schemas.openxmlformats.org/officeDocument/2006/relationships/image" Target="../media/image281.png"/><Relationship Id="rId12" Type="http://schemas.openxmlformats.org/officeDocument/2006/relationships/image" Target="../media/image290.png"/><Relationship Id="rId17" Type="http://schemas.openxmlformats.org/officeDocument/2006/relationships/image" Target="../media/image295.png"/><Relationship Id="rId25" Type="http://schemas.openxmlformats.org/officeDocument/2006/relationships/image" Target="../media/image303.png"/><Relationship Id="rId33" Type="http://schemas.openxmlformats.org/officeDocument/2006/relationships/image" Target="../media/image311.png"/><Relationship Id="rId38" Type="http://schemas.openxmlformats.org/officeDocument/2006/relationships/image" Target="../media/image316.png"/><Relationship Id="rId46" Type="http://schemas.openxmlformats.org/officeDocument/2006/relationships/image" Target="../media/image324.png"/><Relationship Id="rId59" Type="http://schemas.openxmlformats.org/officeDocument/2006/relationships/image" Target="../media/image337.png"/><Relationship Id="rId67" Type="http://schemas.openxmlformats.org/officeDocument/2006/relationships/image" Target="../media/image345.png"/><Relationship Id="rId20" Type="http://schemas.openxmlformats.org/officeDocument/2006/relationships/image" Target="../media/image298.png"/><Relationship Id="rId41" Type="http://schemas.openxmlformats.org/officeDocument/2006/relationships/image" Target="../media/image319.png"/><Relationship Id="rId54" Type="http://schemas.openxmlformats.org/officeDocument/2006/relationships/image" Target="../media/image332.png"/><Relationship Id="rId62" Type="http://schemas.openxmlformats.org/officeDocument/2006/relationships/image" Target="../media/image340.png"/><Relationship Id="rId70" Type="http://schemas.openxmlformats.org/officeDocument/2006/relationships/image" Target="../media/image348.png"/><Relationship Id="rId75" Type="http://schemas.openxmlformats.org/officeDocument/2006/relationships/image" Target="../media/image353.png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284.png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65.png"/><Relationship Id="rId18" Type="http://schemas.openxmlformats.org/officeDocument/2006/relationships/image" Target="../media/image370.png"/><Relationship Id="rId26" Type="http://schemas.openxmlformats.org/officeDocument/2006/relationships/image" Target="../media/image378.png"/><Relationship Id="rId39" Type="http://schemas.openxmlformats.org/officeDocument/2006/relationships/image" Target="../media/image391.png"/><Relationship Id="rId21" Type="http://schemas.openxmlformats.org/officeDocument/2006/relationships/image" Target="../media/image373.png"/><Relationship Id="rId34" Type="http://schemas.openxmlformats.org/officeDocument/2006/relationships/image" Target="../media/image386.png"/><Relationship Id="rId42" Type="http://schemas.openxmlformats.org/officeDocument/2006/relationships/image" Target="../media/image394.png"/><Relationship Id="rId47" Type="http://schemas.openxmlformats.org/officeDocument/2006/relationships/image" Target="../media/image399.png"/><Relationship Id="rId50" Type="http://schemas.openxmlformats.org/officeDocument/2006/relationships/image" Target="../media/image402.png"/><Relationship Id="rId55" Type="http://schemas.openxmlformats.org/officeDocument/2006/relationships/image" Target="../media/image407.png"/><Relationship Id="rId63" Type="http://schemas.openxmlformats.org/officeDocument/2006/relationships/image" Target="../media/image415.png"/><Relationship Id="rId68" Type="http://schemas.openxmlformats.org/officeDocument/2006/relationships/image" Target="../media/image420.png"/><Relationship Id="rId7" Type="http://schemas.openxmlformats.org/officeDocument/2006/relationships/image" Target="../media/image359.png"/><Relationship Id="rId71" Type="http://schemas.openxmlformats.org/officeDocument/2006/relationships/image" Target="../media/image423.png"/><Relationship Id="rId2" Type="http://schemas.openxmlformats.org/officeDocument/2006/relationships/image" Target="../media/image354.jpeg"/><Relationship Id="rId16" Type="http://schemas.openxmlformats.org/officeDocument/2006/relationships/image" Target="../media/image368.png"/><Relationship Id="rId29" Type="http://schemas.openxmlformats.org/officeDocument/2006/relationships/image" Target="../media/image381.png"/><Relationship Id="rId11" Type="http://schemas.openxmlformats.org/officeDocument/2006/relationships/image" Target="../media/image363.png"/><Relationship Id="rId24" Type="http://schemas.openxmlformats.org/officeDocument/2006/relationships/image" Target="../media/image376.png"/><Relationship Id="rId32" Type="http://schemas.openxmlformats.org/officeDocument/2006/relationships/image" Target="../media/image384.png"/><Relationship Id="rId37" Type="http://schemas.openxmlformats.org/officeDocument/2006/relationships/image" Target="../media/image389.png"/><Relationship Id="rId40" Type="http://schemas.openxmlformats.org/officeDocument/2006/relationships/image" Target="../media/image392.png"/><Relationship Id="rId45" Type="http://schemas.openxmlformats.org/officeDocument/2006/relationships/image" Target="../media/image397.png"/><Relationship Id="rId53" Type="http://schemas.openxmlformats.org/officeDocument/2006/relationships/image" Target="../media/image405.png"/><Relationship Id="rId58" Type="http://schemas.openxmlformats.org/officeDocument/2006/relationships/image" Target="../media/image410.png"/><Relationship Id="rId66" Type="http://schemas.openxmlformats.org/officeDocument/2006/relationships/image" Target="../media/image418.png"/><Relationship Id="rId5" Type="http://schemas.openxmlformats.org/officeDocument/2006/relationships/image" Target="../media/image357.png"/><Relationship Id="rId15" Type="http://schemas.openxmlformats.org/officeDocument/2006/relationships/image" Target="../media/image367.png"/><Relationship Id="rId23" Type="http://schemas.openxmlformats.org/officeDocument/2006/relationships/image" Target="../media/image375.png"/><Relationship Id="rId28" Type="http://schemas.openxmlformats.org/officeDocument/2006/relationships/image" Target="../media/image380.png"/><Relationship Id="rId36" Type="http://schemas.openxmlformats.org/officeDocument/2006/relationships/image" Target="../media/image388.png"/><Relationship Id="rId49" Type="http://schemas.openxmlformats.org/officeDocument/2006/relationships/image" Target="../media/image401.png"/><Relationship Id="rId57" Type="http://schemas.openxmlformats.org/officeDocument/2006/relationships/image" Target="../media/image409.png"/><Relationship Id="rId61" Type="http://schemas.openxmlformats.org/officeDocument/2006/relationships/image" Target="../media/image413.png"/><Relationship Id="rId10" Type="http://schemas.openxmlformats.org/officeDocument/2006/relationships/image" Target="../media/image362.png"/><Relationship Id="rId19" Type="http://schemas.openxmlformats.org/officeDocument/2006/relationships/image" Target="../media/image371.png"/><Relationship Id="rId31" Type="http://schemas.openxmlformats.org/officeDocument/2006/relationships/image" Target="../media/image383.png"/><Relationship Id="rId44" Type="http://schemas.openxmlformats.org/officeDocument/2006/relationships/image" Target="../media/image396.png"/><Relationship Id="rId52" Type="http://schemas.openxmlformats.org/officeDocument/2006/relationships/image" Target="../media/image404.png"/><Relationship Id="rId60" Type="http://schemas.openxmlformats.org/officeDocument/2006/relationships/image" Target="../media/image412.png"/><Relationship Id="rId65" Type="http://schemas.openxmlformats.org/officeDocument/2006/relationships/image" Target="../media/image417.png"/><Relationship Id="rId73" Type="http://schemas.openxmlformats.org/officeDocument/2006/relationships/image" Target="../media/image425.png"/><Relationship Id="rId4" Type="http://schemas.openxmlformats.org/officeDocument/2006/relationships/image" Target="../media/image356.png"/><Relationship Id="rId9" Type="http://schemas.openxmlformats.org/officeDocument/2006/relationships/image" Target="../media/image361.png"/><Relationship Id="rId14" Type="http://schemas.openxmlformats.org/officeDocument/2006/relationships/image" Target="../media/image366.png"/><Relationship Id="rId22" Type="http://schemas.openxmlformats.org/officeDocument/2006/relationships/image" Target="../media/image374.png"/><Relationship Id="rId27" Type="http://schemas.openxmlformats.org/officeDocument/2006/relationships/image" Target="../media/image379.png"/><Relationship Id="rId30" Type="http://schemas.openxmlformats.org/officeDocument/2006/relationships/image" Target="../media/image382.png"/><Relationship Id="rId35" Type="http://schemas.openxmlformats.org/officeDocument/2006/relationships/image" Target="../media/image387.png"/><Relationship Id="rId43" Type="http://schemas.openxmlformats.org/officeDocument/2006/relationships/image" Target="../media/image395.png"/><Relationship Id="rId48" Type="http://schemas.openxmlformats.org/officeDocument/2006/relationships/image" Target="../media/image400.png"/><Relationship Id="rId56" Type="http://schemas.openxmlformats.org/officeDocument/2006/relationships/image" Target="../media/image408.png"/><Relationship Id="rId64" Type="http://schemas.openxmlformats.org/officeDocument/2006/relationships/image" Target="../media/image416.png"/><Relationship Id="rId69" Type="http://schemas.openxmlformats.org/officeDocument/2006/relationships/image" Target="../media/image421.png"/><Relationship Id="rId8" Type="http://schemas.openxmlformats.org/officeDocument/2006/relationships/image" Target="../media/image360.png"/><Relationship Id="rId51" Type="http://schemas.openxmlformats.org/officeDocument/2006/relationships/image" Target="../media/image403.png"/><Relationship Id="rId72" Type="http://schemas.openxmlformats.org/officeDocument/2006/relationships/image" Target="../media/image424.png"/><Relationship Id="rId3" Type="http://schemas.openxmlformats.org/officeDocument/2006/relationships/image" Target="../media/image355.png"/><Relationship Id="rId12" Type="http://schemas.openxmlformats.org/officeDocument/2006/relationships/image" Target="../media/image364.png"/><Relationship Id="rId17" Type="http://schemas.openxmlformats.org/officeDocument/2006/relationships/image" Target="../media/image369.png"/><Relationship Id="rId25" Type="http://schemas.openxmlformats.org/officeDocument/2006/relationships/image" Target="../media/image377.png"/><Relationship Id="rId33" Type="http://schemas.openxmlformats.org/officeDocument/2006/relationships/image" Target="../media/image385.png"/><Relationship Id="rId38" Type="http://schemas.openxmlformats.org/officeDocument/2006/relationships/image" Target="../media/image390.png"/><Relationship Id="rId46" Type="http://schemas.openxmlformats.org/officeDocument/2006/relationships/image" Target="../media/image398.png"/><Relationship Id="rId59" Type="http://schemas.openxmlformats.org/officeDocument/2006/relationships/image" Target="../media/image411.png"/><Relationship Id="rId67" Type="http://schemas.openxmlformats.org/officeDocument/2006/relationships/image" Target="../media/image419.png"/><Relationship Id="rId20" Type="http://schemas.openxmlformats.org/officeDocument/2006/relationships/image" Target="../media/image372.png"/><Relationship Id="rId41" Type="http://schemas.openxmlformats.org/officeDocument/2006/relationships/image" Target="../media/image393.png"/><Relationship Id="rId54" Type="http://schemas.openxmlformats.org/officeDocument/2006/relationships/image" Target="../media/image406.png"/><Relationship Id="rId62" Type="http://schemas.openxmlformats.org/officeDocument/2006/relationships/image" Target="../media/image414.png"/><Relationship Id="rId70" Type="http://schemas.openxmlformats.org/officeDocument/2006/relationships/image" Target="../media/image422.png"/><Relationship Id="rId1" Type="http://schemas.openxmlformats.org/officeDocument/2006/relationships/slideLayout" Target="../slideLayouts/slideLayout83.xml"/><Relationship Id="rId6" Type="http://schemas.openxmlformats.org/officeDocument/2006/relationships/image" Target="../media/image358.png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37.png"/><Relationship Id="rId18" Type="http://schemas.openxmlformats.org/officeDocument/2006/relationships/image" Target="../media/image442.png"/><Relationship Id="rId26" Type="http://schemas.openxmlformats.org/officeDocument/2006/relationships/image" Target="../media/image450.png"/><Relationship Id="rId39" Type="http://schemas.openxmlformats.org/officeDocument/2006/relationships/image" Target="../media/image463.png"/><Relationship Id="rId21" Type="http://schemas.openxmlformats.org/officeDocument/2006/relationships/image" Target="../media/image445.png"/><Relationship Id="rId34" Type="http://schemas.openxmlformats.org/officeDocument/2006/relationships/image" Target="../media/image458.png"/><Relationship Id="rId42" Type="http://schemas.openxmlformats.org/officeDocument/2006/relationships/image" Target="../media/image466.png"/><Relationship Id="rId47" Type="http://schemas.openxmlformats.org/officeDocument/2006/relationships/image" Target="../media/image471.png"/><Relationship Id="rId50" Type="http://schemas.openxmlformats.org/officeDocument/2006/relationships/image" Target="../media/image474.png"/><Relationship Id="rId55" Type="http://schemas.openxmlformats.org/officeDocument/2006/relationships/image" Target="../media/image479.png"/><Relationship Id="rId63" Type="http://schemas.openxmlformats.org/officeDocument/2006/relationships/image" Target="../media/image487.png"/><Relationship Id="rId68" Type="http://schemas.openxmlformats.org/officeDocument/2006/relationships/image" Target="../media/image492.png"/><Relationship Id="rId76" Type="http://schemas.openxmlformats.org/officeDocument/2006/relationships/image" Target="../media/image500.png"/><Relationship Id="rId84" Type="http://schemas.openxmlformats.org/officeDocument/2006/relationships/image" Target="../media/image508.png"/><Relationship Id="rId89" Type="http://schemas.openxmlformats.org/officeDocument/2006/relationships/image" Target="../media/image513.png"/><Relationship Id="rId7" Type="http://schemas.openxmlformats.org/officeDocument/2006/relationships/image" Target="../media/image431.png"/><Relationship Id="rId71" Type="http://schemas.openxmlformats.org/officeDocument/2006/relationships/image" Target="../media/image495.png"/><Relationship Id="rId2" Type="http://schemas.openxmlformats.org/officeDocument/2006/relationships/image" Target="../media/image426.jpeg"/><Relationship Id="rId16" Type="http://schemas.openxmlformats.org/officeDocument/2006/relationships/image" Target="../media/image440.png"/><Relationship Id="rId29" Type="http://schemas.openxmlformats.org/officeDocument/2006/relationships/image" Target="../media/image453.png"/><Relationship Id="rId11" Type="http://schemas.openxmlformats.org/officeDocument/2006/relationships/image" Target="../media/image435.png"/><Relationship Id="rId24" Type="http://schemas.openxmlformats.org/officeDocument/2006/relationships/image" Target="../media/image448.png"/><Relationship Id="rId32" Type="http://schemas.openxmlformats.org/officeDocument/2006/relationships/image" Target="../media/image456.png"/><Relationship Id="rId37" Type="http://schemas.openxmlformats.org/officeDocument/2006/relationships/image" Target="../media/image461.png"/><Relationship Id="rId40" Type="http://schemas.openxmlformats.org/officeDocument/2006/relationships/image" Target="../media/image464.png"/><Relationship Id="rId45" Type="http://schemas.openxmlformats.org/officeDocument/2006/relationships/image" Target="../media/image469.png"/><Relationship Id="rId53" Type="http://schemas.openxmlformats.org/officeDocument/2006/relationships/image" Target="../media/image477.png"/><Relationship Id="rId58" Type="http://schemas.openxmlformats.org/officeDocument/2006/relationships/image" Target="../media/image482.png"/><Relationship Id="rId66" Type="http://schemas.openxmlformats.org/officeDocument/2006/relationships/image" Target="../media/image490.png"/><Relationship Id="rId74" Type="http://schemas.openxmlformats.org/officeDocument/2006/relationships/image" Target="../media/image498.png"/><Relationship Id="rId79" Type="http://schemas.openxmlformats.org/officeDocument/2006/relationships/image" Target="../media/image503.png"/><Relationship Id="rId87" Type="http://schemas.openxmlformats.org/officeDocument/2006/relationships/image" Target="../media/image511.png"/><Relationship Id="rId5" Type="http://schemas.openxmlformats.org/officeDocument/2006/relationships/image" Target="../media/image429.png"/><Relationship Id="rId61" Type="http://schemas.openxmlformats.org/officeDocument/2006/relationships/image" Target="../media/image485.png"/><Relationship Id="rId82" Type="http://schemas.openxmlformats.org/officeDocument/2006/relationships/image" Target="../media/image506.png"/><Relationship Id="rId90" Type="http://schemas.openxmlformats.org/officeDocument/2006/relationships/image" Target="../media/image514.png"/><Relationship Id="rId19" Type="http://schemas.openxmlformats.org/officeDocument/2006/relationships/image" Target="../media/image443.png"/><Relationship Id="rId4" Type="http://schemas.openxmlformats.org/officeDocument/2006/relationships/image" Target="../media/image428.png"/><Relationship Id="rId9" Type="http://schemas.openxmlformats.org/officeDocument/2006/relationships/image" Target="../media/image433.png"/><Relationship Id="rId14" Type="http://schemas.openxmlformats.org/officeDocument/2006/relationships/image" Target="../media/image438.png"/><Relationship Id="rId22" Type="http://schemas.openxmlformats.org/officeDocument/2006/relationships/image" Target="../media/image446.png"/><Relationship Id="rId27" Type="http://schemas.openxmlformats.org/officeDocument/2006/relationships/image" Target="../media/image451.png"/><Relationship Id="rId30" Type="http://schemas.openxmlformats.org/officeDocument/2006/relationships/image" Target="../media/image454.png"/><Relationship Id="rId35" Type="http://schemas.openxmlformats.org/officeDocument/2006/relationships/image" Target="../media/image459.png"/><Relationship Id="rId43" Type="http://schemas.openxmlformats.org/officeDocument/2006/relationships/image" Target="../media/image467.png"/><Relationship Id="rId48" Type="http://schemas.openxmlformats.org/officeDocument/2006/relationships/image" Target="../media/image472.png"/><Relationship Id="rId56" Type="http://schemas.openxmlformats.org/officeDocument/2006/relationships/image" Target="../media/image480.png"/><Relationship Id="rId64" Type="http://schemas.openxmlformats.org/officeDocument/2006/relationships/image" Target="../media/image488.png"/><Relationship Id="rId69" Type="http://schemas.openxmlformats.org/officeDocument/2006/relationships/image" Target="../media/image493.png"/><Relationship Id="rId77" Type="http://schemas.openxmlformats.org/officeDocument/2006/relationships/image" Target="../media/image501.png"/><Relationship Id="rId8" Type="http://schemas.openxmlformats.org/officeDocument/2006/relationships/image" Target="../media/image432.png"/><Relationship Id="rId51" Type="http://schemas.openxmlformats.org/officeDocument/2006/relationships/image" Target="../media/image475.png"/><Relationship Id="rId72" Type="http://schemas.openxmlformats.org/officeDocument/2006/relationships/image" Target="../media/image496.png"/><Relationship Id="rId80" Type="http://schemas.openxmlformats.org/officeDocument/2006/relationships/image" Target="../media/image504.png"/><Relationship Id="rId85" Type="http://schemas.openxmlformats.org/officeDocument/2006/relationships/image" Target="../media/image509.png"/><Relationship Id="rId3" Type="http://schemas.openxmlformats.org/officeDocument/2006/relationships/image" Target="../media/image427.png"/><Relationship Id="rId12" Type="http://schemas.openxmlformats.org/officeDocument/2006/relationships/image" Target="../media/image436.png"/><Relationship Id="rId17" Type="http://schemas.openxmlformats.org/officeDocument/2006/relationships/image" Target="../media/image441.png"/><Relationship Id="rId25" Type="http://schemas.openxmlformats.org/officeDocument/2006/relationships/image" Target="../media/image449.png"/><Relationship Id="rId33" Type="http://schemas.openxmlformats.org/officeDocument/2006/relationships/image" Target="../media/image457.png"/><Relationship Id="rId38" Type="http://schemas.openxmlformats.org/officeDocument/2006/relationships/image" Target="../media/image462.png"/><Relationship Id="rId46" Type="http://schemas.openxmlformats.org/officeDocument/2006/relationships/image" Target="../media/image470.png"/><Relationship Id="rId59" Type="http://schemas.openxmlformats.org/officeDocument/2006/relationships/image" Target="../media/image483.png"/><Relationship Id="rId67" Type="http://schemas.openxmlformats.org/officeDocument/2006/relationships/image" Target="../media/image491.png"/><Relationship Id="rId20" Type="http://schemas.openxmlformats.org/officeDocument/2006/relationships/image" Target="../media/image444.png"/><Relationship Id="rId41" Type="http://schemas.openxmlformats.org/officeDocument/2006/relationships/image" Target="../media/image465.png"/><Relationship Id="rId54" Type="http://schemas.openxmlformats.org/officeDocument/2006/relationships/image" Target="../media/image478.png"/><Relationship Id="rId62" Type="http://schemas.openxmlformats.org/officeDocument/2006/relationships/image" Target="../media/image486.png"/><Relationship Id="rId70" Type="http://schemas.openxmlformats.org/officeDocument/2006/relationships/image" Target="../media/image494.png"/><Relationship Id="rId75" Type="http://schemas.openxmlformats.org/officeDocument/2006/relationships/image" Target="../media/image499.png"/><Relationship Id="rId83" Type="http://schemas.openxmlformats.org/officeDocument/2006/relationships/image" Target="../media/image507.png"/><Relationship Id="rId88" Type="http://schemas.openxmlformats.org/officeDocument/2006/relationships/image" Target="../media/image512.png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430.png"/><Relationship Id="rId15" Type="http://schemas.openxmlformats.org/officeDocument/2006/relationships/image" Target="../media/image439.png"/><Relationship Id="rId23" Type="http://schemas.openxmlformats.org/officeDocument/2006/relationships/image" Target="../media/image447.png"/><Relationship Id="rId28" Type="http://schemas.openxmlformats.org/officeDocument/2006/relationships/image" Target="../media/image452.png"/><Relationship Id="rId36" Type="http://schemas.openxmlformats.org/officeDocument/2006/relationships/image" Target="../media/image460.png"/><Relationship Id="rId49" Type="http://schemas.openxmlformats.org/officeDocument/2006/relationships/image" Target="../media/image473.png"/><Relationship Id="rId57" Type="http://schemas.openxmlformats.org/officeDocument/2006/relationships/image" Target="../media/image481.png"/><Relationship Id="rId10" Type="http://schemas.openxmlformats.org/officeDocument/2006/relationships/image" Target="../media/image434.png"/><Relationship Id="rId31" Type="http://schemas.openxmlformats.org/officeDocument/2006/relationships/image" Target="../media/image455.png"/><Relationship Id="rId44" Type="http://schemas.openxmlformats.org/officeDocument/2006/relationships/image" Target="../media/image468.png"/><Relationship Id="rId52" Type="http://schemas.openxmlformats.org/officeDocument/2006/relationships/image" Target="../media/image476.png"/><Relationship Id="rId60" Type="http://schemas.openxmlformats.org/officeDocument/2006/relationships/image" Target="../media/image484.png"/><Relationship Id="rId65" Type="http://schemas.openxmlformats.org/officeDocument/2006/relationships/image" Target="../media/image489.png"/><Relationship Id="rId73" Type="http://schemas.openxmlformats.org/officeDocument/2006/relationships/image" Target="../media/image497.png"/><Relationship Id="rId78" Type="http://schemas.openxmlformats.org/officeDocument/2006/relationships/image" Target="../media/image502.png"/><Relationship Id="rId81" Type="http://schemas.openxmlformats.org/officeDocument/2006/relationships/image" Target="../media/image505.png"/><Relationship Id="rId86" Type="http://schemas.openxmlformats.org/officeDocument/2006/relationships/image" Target="../media/image51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1.png"/><Relationship Id="rId13" Type="http://schemas.openxmlformats.org/officeDocument/2006/relationships/image" Target="../media/image526.png"/><Relationship Id="rId18" Type="http://schemas.openxmlformats.org/officeDocument/2006/relationships/image" Target="../media/image531.png"/><Relationship Id="rId26" Type="http://schemas.openxmlformats.org/officeDocument/2006/relationships/image" Target="../media/image539.png"/><Relationship Id="rId3" Type="http://schemas.openxmlformats.org/officeDocument/2006/relationships/image" Target="../media/image516.png"/><Relationship Id="rId21" Type="http://schemas.openxmlformats.org/officeDocument/2006/relationships/image" Target="../media/image534.png"/><Relationship Id="rId34" Type="http://schemas.openxmlformats.org/officeDocument/2006/relationships/image" Target="../media/image547.png"/><Relationship Id="rId7" Type="http://schemas.openxmlformats.org/officeDocument/2006/relationships/image" Target="../media/image520.png"/><Relationship Id="rId12" Type="http://schemas.openxmlformats.org/officeDocument/2006/relationships/image" Target="../media/image525.png"/><Relationship Id="rId17" Type="http://schemas.openxmlformats.org/officeDocument/2006/relationships/image" Target="../media/image530.png"/><Relationship Id="rId25" Type="http://schemas.openxmlformats.org/officeDocument/2006/relationships/image" Target="../media/image538.png"/><Relationship Id="rId33" Type="http://schemas.openxmlformats.org/officeDocument/2006/relationships/image" Target="../media/image546.png"/><Relationship Id="rId38" Type="http://schemas.openxmlformats.org/officeDocument/2006/relationships/image" Target="../media/image551.png"/><Relationship Id="rId2" Type="http://schemas.openxmlformats.org/officeDocument/2006/relationships/image" Target="../media/image515.jpeg"/><Relationship Id="rId16" Type="http://schemas.openxmlformats.org/officeDocument/2006/relationships/image" Target="../media/image529.png"/><Relationship Id="rId20" Type="http://schemas.openxmlformats.org/officeDocument/2006/relationships/image" Target="../media/image533.png"/><Relationship Id="rId29" Type="http://schemas.openxmlformats.org/officeDocument/2006/relationships/image" Target="../media/image542.png"/><Relationship Id="rId1" Type="http://schemas.openxmlformats.org/officeDocument/2006/relationships/slideLayout" Target="../slideLayouts/slideLayout107.xml"/><Relationship Id="rId6" Type="http://schemas.openxmlformats.org/officeDocument/2006/relationships/image" Target="../media/image519.png"/><Relationship Id="rId11" Type="http://schemas.openxmlformats.org/officeDocument/2006/relationships/image" Target="../media/image524.png"/><Relationship Id="rId24" Type="http://schemas.openxmlformats.org/officeDocument/2006/relationships/image" Target="../media/image537.png"/><Relationship Id="rId32" Type="http://schemas.openxmlformats.org/officeDocument/2006/relationships/image" Target="../media/image545.png"/><Relationship Id="rId37" Type="http://schemas.openxmlformats.org/officeDocument/2006/relationships/image" Target="../media/image550.png"/><Relationship Id="rId5" Type="http://schemas.openxmlformats.org/officeDocument/2006/relationships/image" Target="../media/image518.png"/><Relationship Id="rId15" Type="http://schemas.openxmlformats.org/officeDocument/2006/relationships/image" Target="../media/image528.png"/><Relationship Id="rId23" Type="http://schemas.openxmlformats.org/officeDocument/2006/relationships/image" Target="../media/image536.png"/><Relationship Id="rId28" Type="http://schemas.openxmlformats.org/officeDocument/2006/relationships/image" Target="../media/image541.png"/><Relationship Id="rId36" Type="http://schemas.openxmlformats.org/officeDocument/2006/relationships/image" Target="../media/image549.png"/><Relationship Id="rId10" Type="http://schemas.openxmlformats.org/officeDocument/2006/relationships/image" Target="../media/image523.png"/><Relationship Id="rId19" Type="http://schemas.openxmlformats.org/officeDocument/2006/relationships/image" Target="../media/image532.png"/><Relationship Id="rId31" Type="http://schemas.openxmlformats.org/officeDocument/2006/relationships/image" Target="../media/image544.png"/><Relationship Id="rId4" Type="http://schemas.openxmlformats.org/officeDocument/2006/relationships/image" Target="../media/image517.png"/><Relationship Id="rId9" Type="http://schemas.openxmlformats.org/officeDocument/2006/relationships/image" Target="../media/image522.png"/><Relationship Id="rId14" Type="http://schemas.openxmlformats.org/officeDocument/2006/relationships/image" Target="../media/image527.png"/><Relationship Id="rId22" Type="http://schemas.openxmlformats.org/officeDocument/2006/relationships/image" Target="../media/image535.png"/><Relationship Id="rId27" Type="http://schemas.openxmlformats.org/officeDocument/2006/relationships/image" Target="../media/image540.png"/><Relationship Id="rId30" Type="http://schemas.openxmlformats.org/officeDocument/2006/relationships/image" Target="../media/image543.png"/><Relationship Id="rId35" Type="http://schemas.openxmlformats.org/officeDocument/2006/relationships/image" Target="../media/image548.pn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63.png"/><Relationship Id="rId18" Type="http://schemas.openxmlformats.org/officeDocument/2006/relationships/image" Target="../media/image568.png"/><Relationship Id="rId26" Type="http://schemas.openxmlformats.org/officeDocument/2006/relationships/image" Target="../media/image576.png"/><Relationship Id="rId39" Type="http://schemas.openxmlformats.org/officeDocument/2006/relationships/image" Target="../media/image589.png"/><Relationship Id="rId21" Type="http://schemas.openxmlformats.org/officeDocument/2006/relationships/image" Target="../media/image571.png"/><Relationship Id="rId34" Type="http://schemas.openxmlformats.org/officeDocument/2006/relationships/image" Target="../media/image584.png"/><Relationship Id="rId42" Type="http://schemas.openxmlformats.org/officeDocument/2006/relationships/image" Target="../media/image592.png"/><Relationship Id="rId47" Type="http://schemas.openxmlformats.org/officeDocument/2006/relationships/image" Target="../media/image597.png"/><Relationship Id="rId50" Type="http://schemas.openxmlformats.org/officeDocument/2006/relationships/image" Target="../media/image600.png"/><Relationship Id="rId55" Type="http://schemas.openxmlformats.org/officeDocument/2006/relationships/image" Target="../media/image605.png"/><Relationship Id="rId63" Type="http://schemas.openxmlformats.org/officeDocument/2006/relationships/image" Target="../media/image613.png"/><Relationship Id="rId68" Type="http://schemas.openxmlformats.org/officeDocument/2006/relationships/image" Target="../media/image618.png"/><Relationship Id="rId76" Type="http://schemas.openxmlformats.org/officeDocument/2006/relationships/image" Target="../media/image626.png"/><Relationship Id="rId84" Type="http://schemas.openxmlformats.org/officeDocument/2006/relationships/image" Target="../media/image634.png"/><Relationship Id="rId89" Type="http://schemas.openxmlformats.org/officeDocument/2006/relationships/image" Target="../media/image639.png"/><Relationship Id="rId7" Type="http://schemas.openxmlformats.org/officeDocument/2006/relationships/image" Target="../media/image557.png"/><Relationship Id="rId71" Type="http://schemas.openxmlformats.org/officeDocument/2006/relationships/image" Target="../media/image621.png"/><Relationship Id="rId92" Type="http://schemas.openxmlformats.org/officeDocument/2006/relationships/image" Target="../media/image642.png"/><Relationship Id="rId2" Type="http://schemas.openxmlformats.org/officeDocument/2006/relationships/image" Target="../media/image552.jpeg"/><Relationship Id="rId16" Type="http://schemas.openxmlformats.org/officeDocument/2006/relationships/image" Target="../media/image566.png"/><Relationship Id="rId29" Type="http://schemas.openxmlformats.org/officeDocument/2006/relationships/image" Target="../media/image579.png"/><Relationship Id="rId11" Type="http://schemas.openxmlformats.org/officeDocument/2006/relationships/image" Target="../media/image561.png"/><Relationship Id="rId24" Type="http://schemas.openxmlformats.org/officeDocument/2006/relationships/image" Target="../media/image574.png"/><Relationship Id="rId32" Type="http://schemas.openxmlformats.org/officeDocument/2006/relationships/image" Target="../media/image582.png"/><Relationship Id="rId37" Type="http://schemas.openxmlformats.org/officeDocument/2006/relationships/image" Target="../media/image587.png"/><Relationship Id="rId40" Type="http://schemas.openxmlformats.org/officeDocument/2006/relationships/image" Target="../media/image590.png"/><Relationship Id="rId45" Type="http://schemas.openxmlformats.org/officeDocument/2006/relationships/image" Target="../media/image595.png"/><Relationship Id="rId53" Type="http://schemas.openxmlformats.org/officeDocument/2006/relationships/image" Target="../media/image603.png"/><Relationship Id="rId58" Type="http://schemas.openxmlformats.org/officeDocument/2006/relationships/image" Target="../media/image608.png"/><Relationship Id="rId66" Type="http://schemas.openxmlformats.org/officeDocument/2006/relationships/image" Target="../media/image616.png"/><Relationship Id="rId74" Type="http://schemas.openxmlformats.org/officeDocument/2006/relationships/image" Target="../media/image624.png"/><Relationship Id="rId79" Type="http://schemas.openxmlformats.org/officeDocument/2006/relationships/image" Target="../media/image629.png"/><Relationship Id="rId87" Type="http://schemas.openxmlformats.org/officeDocument/2006/relationships/image" Target="../media/image637.png"/><Relationship Id="rId5" Type="http://schemas.openxmlformats.org/officeDocument/2006/relationships/image" Target="../media/image555.png"/><Relationship Id="rId61" Type="http://schemas.openxmlformats.org/officeDocument/2006/relationships/image" Target="../media/image611.png"/><Relationship Id="rId82" Type="http://schemas.openxmlformats.org/officeDocument/2006/relationships/image" Target="../media/image632.png"/><Relationship Id="rId90" Type="http://schemas.openxmlformats.org/officeDocument/2006/relationships/image" Target="../media/image640.png"/><Relationship Id="rId95" Type="http://schemas.openxmlformats.org/officeDocument/2006/relationships/image" Target="../media/image645.png"/><Relationship Id="rId19" Type="http://schemas.openxmlformats.org/officeDocument/2006/relationships/image" Target="../media/image569.png"/><Relationship Id="rId14" Type="http://schemas.openxmlformats.org/officeDocument/2006/relationships/image" Target="../media/image564.png"/><Relationship Id="rId22" Type="http://schemas.openxmlformats.org/officeDocument/2006/relationships/image" Target="../media/image572.png"/><Relationship Id="rId27" Type="http://schemas.openxmlformats.org/officeDocument/2006/relationships/image" Target="../media/image577.png"/><Relationship Id="rId30" Type="http://schemas.openxmlformats.org/officeDocument/2006/relationships/image" Target="../media/image580.png"/><Relationship Id="rId35" Type="http://schemas.openxmlformats.org/officeDocument/2006/relationships/image" Target="../media/image585.png"/><Relationship Id="rId43" Type="http://schemas.openxmlformats.org/officeDocument/2006/relationships/image" Target="../media/image593.png"/><Relationship Id="rId48" Type="http://schemas.openxmlformats.org/officeDocument/2006/relationships/image" Target="../media/image598.png"/><Relationship Id="rId56" Type="http://schemas.openxmlformats.org/officeDocument/2006/relationships/image" Target="../media/image606.png"/><Relationship Id="rId64" Type="http://schemas.openxmlformats.org/officeDocument/2006/relationships/image" Target="../media/image614.png"/><Relationship Id="rId69" Type="http://schemas.openxmlformats.org/officeDocument/2006/relationships/image" Target="../media/image619.png"/><Relationship Id="rId77" Type="http://schemas.openxmlformats.org/officeDocument/2006/relationships/image" Target="../media/image627.png"/><Relationship Id="rId8" Type="http://schemas.openxmlformats.org/officeDocument/2006/relationships/image" Target="../media/image558.png"/><Relationship Id="rId51" Type="http://schemas.openxmlformats.org/officeDocument/2006/relationships/image" Target="../media/image601.png"/><Relationship Id="rId72" Type="http://schemas.openxmlformats.org/officeDocument/2006/relationships/image" Target="../media/image622.png"/><Relationship Id="rId80" Type="http://schemas.openxmlformats.org/officeDocument/2006/relationships/image" Target="../media/image630.png"/><Relationship Id="rId85" Type="http://schemas.openxmlformats.org/officeDocument/2006/relationships/image" Target="../media/image635.png"/><Relationship Id="rId93" Type="http://schemas.openxmlformats.org/officeDocument/2006/relationships/image" Target="../media/image643.png"/><Relationship Id="rId3" Type="http://schemas.openxmlformats.org/officeDocument/2006/relationships/image" Target="../media/image553.png"/><Relationship Id="rId12" Type="http://schemas.openxmlformats.org/officeDocument/2006/relationships/image" Target="../media/image562.png"/><Relationship Id="rId17" Type="http://schemas.openxmlformats.org/officeDocument/2006/relationships/image" Target="../media/image567.png"/><Relationship Id="rId25" Type="http://schemas.openxmlformats.org/officeDocument/2006/relationships/image" Target="../media/image575.png"/><Relationship Id="rId33" Type="http://schemas.openxmlformats.org/officeDocument/2006/relationships/image" Target="../media/image583.png"/><Relationship Id="rId38" Type="http://schemas.openxmlformats.org/officeDocument/2006/relationships/image" Target="../media/image588.png"/><Relationship Id="rId46" Type="http://schemas.openxmlformats.org/officeDocument/2006/relationships/image" Target="../media/image596.png"/><Relationship Id="rId59" Type="http://schemas.openxmlformats.org/officeDocument/2006/relationships/image" Target="../media/image609.png"/><Relationship Id="rId67" Type="http://schemas.openxmlformats.org/officeDocument/2006/relationships/image" Target="../media/image617.png"/><Relationship Id="rId20" Type="http://schemas.openxmlformats.org/officeDocument/2006/relationships/image" Target="../media/image570.png"/><Relationship Id="rId41" Type="http://schemas.openxmlformats.org/officeDocument/2006/relationships/image" Target="../media/image591.png"/><Relationship Id="rId54" Type="http://schemas.openxmlformats.org/officeDocument/2006/relationships/image" Target="../media/image604.png"/><Relationship Id="rId62" Type="http://schemas.openxmlformats.org/officeDocument/2006/relationships/image" Target="../media/image612.png"/><Relationship Id="rId70" Type="http://schemas.openxmlformats.org/officeDocument/2006/relationships/image" Target="../media/image620.png"/><Relationship Id="rId75" Type="http://schemas.openxmlformats.org/officeDocument/2006/relationships/image" Target="../media/image625.png"/><Relationship Id="rId83" Type="http://schemas.openxmlformats.org/officeDocument/2006/relationships/image" Target="../media/image633.png"/><Relationship Id="rId88" Type="http://schemas.openxmlformats.org/officeDocument/2006/relationships/image" Target="../media/image638.png"/><Relationship Id="rId91" Type="http://schemas.openxmlformats.org/officeDocument/2006/relationships/image" Target="../media/image641.png"/><Relationship Id="rId96" Type="http://schemas.openxmlformats.org/officeDocument/2006/relationships/image" Target="../media/image646.png"/><Relationship Id="rId1" Type="http://schemas.openxmlformats.org/officeDocument/2006/relationships/slideLayout" Target="../slideLayouts/slideLayout119.xml"/><Relationship Id="rId6" Type="http://schemas.openxmlformats.org/officeDocument/2006/relationships/image" Target="../media/image556.png"/><Relationship Id="rId15" Type="http://schemas.openxmlformats.org/officeDocument/2006/relationships/image" Target="../media/image565.png"/><Relationship Id="rId23" Type="http://schemas.openxmlformats.org/officeDocument/2006/relationships/image" Target="../media/image573.png"/><Relationship Id="rId28" Type="http://schemas.openxmlformats.org/officeDocument/2006/relationships/image" Target="../media/image578.png"/><Relationship Id="rId36" Type="http://schemas.openxmlformats.org/officeDocument/2006/relationships/image" Target="../media/image586.png"/><Relationship Id="rId49" Type="http://schemas.openxmlformats.org/officeDocument/2006/relationships/image" Target="../media/image599.png"/><Relationship Id="rId57" Type="http://schemas.openxmlformats.org/officeDocument/2006/relationships/image" Target="../media/image607.png"/><Relationship Id="rId10" Type="http://schemas.openxmlformats.org/officeDocument/2006/relationships/image" Target="../media/image560.png"/><Relationship Id="rId31" Type="http://schemas.openxmlformats.org/officeDocument/2006/relationships/image" Target="../media/image581.png"/><Relationship Id="rId44" Type="http://schemas.openxmlformats.org/officeDocument/2006/relationships/image" Target="../media/image594.png"/><Relationship Id="rId52" Type="http://schemas.openxmlformats.org/officeDocument/2006/relationships/image" Target="../media/image602.png"/><Relationship Id="rId60" Type="http://schemas.openxmlformats.org/officeDocument/2006/relationships/image" Target="../media/image610.png"/><Relationship Id="rId65" Type="http://schemas.openxmlformats.org/officeDocument/2006/relationships/image" Target="../media/image615.png"/><Relationship Id="rId73" Type="http://schemas.openxmlformats.org/officeDocument/2006/relationships/image" Target="../media/image623.png"/><Relationship Id="rId78" Type="http://schemas.openxmlformats.org/officeDocument/2006/relationships/image" Target="../media/image628.png"/><Relationship Id="rId81" Type="http://schemas.openxmlformats.org/officeDocument/2006/relationships/image" Target="../media/image631.png"/><Relationship Id="rId86" Type="http://schemas.openxmlformats.org/officeDocument/2006/relationships/image" Target="../media/image636.png"/><Relationship Id="rId94" Type="http://schemas.openxmlformats.org/officeDocument/2006/relationships/image" Target="../media/image644.png"/><Relationship Id="rId4" Type="http://schemas.openxmlformats.org/officeDocument/2006/relationships/image" Target="../media/image554.png"/><Relationship Id="rId9" Type="http://schemas.openxmlformats.org/officeDocument/2006/relationships/image" Target="../media/image559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58.png"/><Relationship Id="rId18" Type="http://schemas.openxmlformats.org/officeDocument/2006/relationships/image" Target="../media/image663.png"/><Relationship Id="rId26" Type="http://schemas.openxmlformats.org/officeDocument/2006/relationships/image" Target="../media/image671.png"/><Relationship Id="rId39" Type="http://schemas.openxmlformats.org/officeDocument/2006/relationships/image" Target="../media/image684.png"/><Relationship Id="rId3" Type="http://schemas.openxmlformats.org/officeDocument/2006/relationships/image" Target="../media/image648.png"/><Relationship Id="rId21" Type="http://schemas.openxmlformats.org/officeDocument/2006/relationships/image" Target="../media/image666.png"/><Relationship Id="rId34" Type="http://schemas.openxmlformats.org/officeDocument/2006/relationships/image" Target="../media/image679.png"/><Relationship Id="rId42" Type="http://schemas.openxmlformats.org/officeDocument/2006/relationships/image" Target="../media/image687.png"/><Relationship Id="rId47" Type="http://schemas.openxmlformats.org/officeDocument/2006/relationships/image" Target="../media/image692.png"/><Relationship Id="rId50" Type="http://schemas.openxmlformats.org/officeDocument/2006/relationships/image" Target="../media/image695.png"/><Relationship Id="rId7" Type="http://schemas.openxmlformats.org/officeDocument/2006/relationships/image" Target="../media/image652.png"/><Relationship Id="rId12" Type="http://schemas.openxmlformats.org/officeDocument/2006/relationships/image" Target="../media/image657.png"/><Relationship Id="rId17" Type="http://schemas.openxmlformats.org/officeDocument/2006/relationships/image" Target="../media/image662.png"/><Relationship Id="rId25" Type="http://schemas.openxmlformats.org/officeDocument/2006/relationships/image" Target="../media/image670.png"/><Relationship Id="rId33" Type="http://schemas.openxmlformats.org/officeDocument/2006/relationships/image" Target="../media/image678.png"/><Relationship Id="rId38" Type="http://schemas.openxmlformats.org/officeDocument/2006/relationships/image" Target="../media/image683.png"/><Relationship Id="rId46" Type="http://schemas.openxmlformats.org/officeDocument/2006/relationships/image" Target="../media/image691.png"/><Relationship Id="rId2" Type="http://schemas.openxmlformats.org/officeDocument/2006/relationships/image" Target="../media/image647.jpeg"/><Relationship Id="rId16" Type="http://schemas.openxmlformats.org/officeDocument/2006/relationships/image" Target="../media/image661.png"/><Relationship Id="rId20" Type="http://schemas.openxmlformats.org/officeDocument/2006/relationships/image" Target="../media/image665.png"/><Relationship Id="rId29" Type="http://schemas.openxmlformats.org/officeDocument/2006/relationships/image" Target="../media/image674.png"/><Relationship Id="rId41" Type="http://schemas.openxmlformats.org/officeDocument/2006/relationships/image" Target="../media/image686.png"/><Relationship Id="rId1" Type="http://schemas.openxmlformats.org/officeDocument/2006/relationships/slideLayout" Target="../slideLayouts/slideLayout131.xml"/><Relationship Id="rId6" Type="http://schemas.openxmlformats.org/officeDocument/2006/relationships/image" Target="../media/image651.png"/><Relationship Id="rId11" Type="http://schemas.openxmlformats.org/officeDocument/2006/relationships/image" Target="../media/image656.png"/><Relationship Id="rId24" Type="http://schemas.openxmlformats.org/officeDocument/2006/relationships/image" Target="../media/image669.png"/><Relationship Id="rId32" Type="http://schemas.openxmlformats.org/officeDocument/2006/relationships/image" Target="../media/image677.png"/><Relationship Id="rId37" Type="http://schemas.openxmlformats.org/officeDocument/2006/relationships/image" Target="../media/image682.png"/><Relationship Id="rId40" Type="http://schemas.openxmlformats.org/officeDocument/2006/relationships/image" Target="../media/image685.png"/><Relationship Id="rId45" Type="http://schemas.openxmlformats.org/officeDocument/2006/relationships/image" Target="../media/image690.png"/><Relationship Id="rId5" Type="http://schemas.openxmlformats.org/officeDocument/2006/relationships/image" Target="../media/image650.png"/><Relationship Id="rId15" Type="http://schemas.openxmlformats.org/officeDocument/2006/relationships/image" Target="../media/image660.png"/><Relationship Id="rId23" Type="http://schemas.openxmlformats.org/officeDocument/2006/relationships/image" Target="../media/image668.png"/><Relationship Id="rId28" Type="http://schemas.openxmlformats.org/officeDocument/2006/relationships/image" Target="../media/image673.png"/><Relationship Id="rId36" Type="http://schemas.openxmlformats.org/officeDocument/2006/relationships/image" Target="../media/image681.png"/><Relationship Id="rId49" Type="http://schemas.openxmlformats.org/officeDocument/2006/relationships/image" Target="../media/image694.png"/><Relationship Id="rId10" Type="http://schemas.openxmlformats.org/officeDocument/2006/relationships/image" Target="../media/image655.png"/><Relationship Id="rId19" Type="http://schemas.openxmlformats.org/officeDocument/2006/relationships/image" Target="../media/image664.png"/><Relationship Id="rId31" Type="http://schemas.openxmlformats.org/officeDocument/2006/relationships/image" Target="../media/image676.png"/><Relationship Id="rId44" Type="http://schemas.openxmlformats.org/officeDocument/2006/relationships/image" Target="../media/image689.png"/><Relationship Id="rId4" Type="http://schemas.openxmlformats.org/officeDocument/2006/relationships/image" Target="../media/image649.png"/><Relationship Id="rId9" Type="http://schemas.openxmlformats.org/officeDocument/2006/relationships/image" Target="../media/image654.png"/><Relationship Id="rId14" Type="http://schemas.openxmlformats.org/officeDocument/2006/relationships/image" Target="../media/image659.png"/><Relationship Id="rId22" Type="http://schemas.openxmlformats.org/officeDocument/2006/relationships/image" Target="../media/image667.png"/><Relationship Id="rId27" Type="http://schemas.openxmlformats.org/officeDocument/2006/relationships/image" Target="../media/image672.png"/><Relationship Id="rId30" Type="http://schemas.openxmlformats.org/officeDocument/2006/relationships/image" Target="../media/image675.png"/><Relationship Id="rId35" Type="http://schemas.openxmlformats.org/officeDocument/2006/relationships/image" Target="../media/image680.png"/><Relationship Id="rId43" Type="http://schemas.openxmlformats.org/officeDocument/2006/relationships/image" Target="../media/image688.png"/><Relationship Id="rId48" Type="http://schemas.openxmlformats.org/officeDocument/2006/relationships/image" Target="../media/image693.png"/><Relationship Id="rId8" Type="http://schemas.openxmlformats.org/officeDocument/2006/relationships/image" Target="../media/image65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827584" y="2060848"/>
            <a:ext cx="7772400" cy="147002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altLang="en-US" sz="6000" u="sng" dirty="0" smtClean="0">
                <a:latin typeface="Comic Sans MS" panose="030F0702030302020204" pitchFamily="66" charset="0"/>
              </a:rPr>
              <a:t>Deaf Awareness</a:t>
            </a:r>
          </a:p>
        </p:txBody>
      </p:sp>
    </p:spTree>
    <p:extLst>
      <p:ext uri="{BB962C8B-B14F-4D97-AF65-F5344CB8AC3E}">
        <p14:creationId xmlns:p14="http://schemas.microsoft.com/office/powerpoint/2010/main" val="1950850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u="sng" smtClean="0">
                <a:latin typeface="Comic Sans MS" panose="030F0702030302020204" pitchFamily="66" charset="0"/>
              </a:rPr>
              <a:t>What are you good at? </a:t>
            </a:r>
            <a:endParaRPr lang="en-GB" altLang="en-US" u="sng" dirty="0" smtClean="0">
              <a:latin typeface="Comic Sans MS" panose="030F0702030302020204" pitchFamily="66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468313" y="3068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4400" u="sng">
                <a:solidFill>
                  <a:prstClr val="black"/>
                </a:solidFill>
                <a:latin typeface="Comic Sans MS" panose="030F0702030302020204" pitchFamily="66" charset="0"/>
              </a:rPr>
              <a:t>What are you not so good at? 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4859338" y="1341438"/>
            <a:ext cx="2376487" cy="1079500"/>
          </a:xfrm>
          <a:prstGeom prst="wedgeRoundRectCallou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I’m good at……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1403350" y="4211638"/>
            <a:ext cx="2592388" cy="1081087"/>
          </a:xfrm>
          <a:prstGeom prst="wedgeRoundRectCallou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I’m not so good at……</a:t>
            </a:r>
          </a:p>
        </p:txBody>
      </p:sp>
    </p:spTree>
    <p:extLst>
      <p:ext uri="{BB962C8B-B14F-4D97-AF65-F5344CB8AC3E}">
        <p14:creationId xmlns:p14="http://schemas.microsoft.com/office/powerpoint/2010/main" val="231828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109" y="572407"/>
            <a:ext cx="6781800" cy="521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0" y="2535350"/>
            <a:ext cx="3671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The ear</a:t>
            </a:r>
          </a:p>
        </p:txBody>
      </p:sp>
    </p:spTree>
    <p:extLst>
      <p:ext uri="{BB962C8B-B14F-4D97-AF65-F5344CB8AC3E}">
        <p14:creationId xmlns:p14="http://schemas.microsoft.com/office/powerpoint/2010/main" val="1547467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ehealthmd.com/yms_images/middle_ear_bones_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187" y="2601685"/>
            <a:ext cx="4849813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815975" y="601663"/>
            <a:ext cx="7343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40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Did you know</a:t>
            </a:r>
          </a:p>
        </p:txBody>
      </p:sp>
      <p:pic>
        <p:nvPicPr>
          <p:cNvPr id="5" name="Picture 7" descr="C:\Users\Laura Johnson\AppData\Local\Microsoft\Windows\Temporary Internet Files\Content.IE5\VSXXI5X9\MC9000787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165100"/>
            <a:ext cx="69215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73062" y="1260249"/>
            <a:ext cx="8229600" cy="426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The three tiny bones in the ear (Hammer, Anvil, Stirrup) are the smallest bones in the body</a:t>
            </a:r>
            <a:endParaRPr lang="en-GB" altLang="en-US" dirty="0" smtClean="0">
              <a:latin typeface="Comic Sans MS" panose="030F0702030302020204" pitchFamily="66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793" y="2826544"/>
            <a:ext cx="3649663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1732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Laura Johnson\AppData\Local\Microsoft\Windows\Temporary Internet Files\Content.IE5\UVSZABRR\MP9004101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605" y="885032"/>
            <a:ext cx="2384425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413657" y="1014866"/>
            <a:ext cx="505142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Some people wear braces to straighten their teeth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mtClean="0">
              <a:latin typeface="Comic Sans MS" panose="030F0702030302020204" pitchFamily="66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Some wear glasses to help them see better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mtClean="0">
              <a:latin typeface="Comic Sans MS" panose="030F0702030302020204" pitchFamily="66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And some wear hearing aids to help them hear better</a:t>
            </a:r>
            <a:endParaRPr lang="en-GB" altLang="en-US" dirty="0" smtClean="0">
              <a:latin typeface="Comic Sans MS" panose="030F0702030302020204" pitchFamily="66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1350282" y="178594"/>
            <a:ext cx="82296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fontScale="97500" lnSpcReduction="1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b="1" u="sng" smtClean="0">
                <a:latin typeface="Comic Sans MS" pitchFamily="66" charset="0"/>
              </a:rPr>
              <a:t>Nobody is the same</a:t>
            </a:r>
            <a:endParaRPr lang="en-GB" b="1" u="sng" dirty="0">
              <a:latin typeface="Comic Sans MS" pitchFamily="66" charset="0"/>
            </a:endParaRPr>
          </a:p>
        </p:txBody>
      </p:sp>
      <p:pic>
        <p:nvPicPr>
          <p:cNvPr id="5" name="Picture 10" descr="C:\Users\Laura Johnson\Pictures\Harriet glasses\20130130_1655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20"/>
          <a:stretch>
            <a:fillRect/>
          </a:stretch>
        </p:blipFill>
        <p:spPr bwMode="auto">
          <a:xfrm>
            <a:off x="8373154" y="2474119"/>
            <a:ext cx="17113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G:\100_18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" r="64359" b="51802"/>
          <a:stretch>
            <a:fillRect/>
          </a:stretch>
        </p:blipFill>
        <p:spPr bwMode="auto">
          <a:xfrm>
            <a:off x="8395379" y="4581525"/>
            <a:ext cx="1689100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8454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Laura Johnson\AppData\Local\Microsoft\Windows\Temporary Internet Files\Content.IE5\VSXXI5X9\MC9000787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2978" y="213226"/>
            <a:ext cx="69215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2283828" y="649789"/>
            <a:ext cx="7343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4000" u="sng" dirty="0">
                <a:solidFill>
                  <a:prstClr val="black"/>
                </a:solidFill>
                <a:latin typeface="Comic Sans MS" panose="030F0702030302020204" pitchFamily="66" charset="0"/>
                <a:cs typeface="Aharoni" panose="02010803020104030203" pitchFamily="2" charset="-79"/>
              </a:rPr>
              <a:t>Did you know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398003" y="2324602"/>
            <a:ext cx="8229600" cy="142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  <a:cs typeface="Aharoni" panose="02010803020104030203" pitchFamily="2" charset="-79"/>
              </a:rPr>
              <a:t>Dogs hear much better than people.</a:t>
            </a:r>
            <a:endParaRPr lang="en-GB" altLang="en-US" dirty="0" smtClean="0">
              <a:latin typeface="Comic Sans MS" panose="030F0702030302020204" pitchFamily="66" charset="0"/>
              <a:cs typeface="Aharoni" panose="02010803020104030203" pitchFamily="2" charset="-79"/>
            </a:endParaRPr>
          </a:p>
        </p:txBody>
      </p:sp>
      <p:pic>
        <p:nvPicPr>
          <p:cNvPr id="5" name="Picture 6" descr="C:\Users\Laura Johnson\AppData\Local\Microsoft\Windows\Temporary Internet Files\Content.IE5\UVSZABRR\MP90040701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090" y="3240590"/>
            <a:ext cx="3527425" cy="235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5331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837280" y="436563"/>
            <a:ext cx="7343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40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Did you know</a:t>
            </a:r>
          </a:p>
        </p:txBody>
      </p:sp>
      <p:pic>
        <p:nvPicPr>
          <p:cNvPr id="5" name="Picture 7" descr="C:\Users\Laura Johnson\AppData\Local\Microsoft\Windows\Temporary Internet Files\Content.IE5\VSXXI5X9\MC9000787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6430" y="0"/>
            <a:ext cx="69215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06830" y="1581151"/>
            <a:ext cx="822960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  <a:cs typeface="Arial" panose="020B0604020202020204" pitchFamily="34" charset="0"/>
              </a:rPr>
              <a:t>A grasshopper can only hear the sounds other grasshoppers make.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mtClean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mtClean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mtClean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smtClean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Grasshoppers have ears on their legs.</a:t>
            </a:r>
            <a:endParaRPr lang="en-GB" altLang="en-US" dirty="0" smtClean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7" name="Picture 7" descr="C:\Users\Laura Johnson\AppData\Local\Microsoft\Windows\Temporary Internet Files\Content.IE5\UVSZABRR\MP90040652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193" y="2773364"/>
            <a:ext cx="3276600" cy="218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358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2692901" y="625726"/>
            <a:ext cx="7343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40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Did you know</a:t>
            </a:r>
          </a:p>
        </p:txBody>
      </p:sp>
      <p:pic>
        <p:nvPicPr>
          <p:cNvPr id="3" name="Picture 7" descr="C:\Users\Laura Johnson\AppData\Local\Microsoft\Windows\Temporary Internet Files\Content.IE5\VSXXI5X9\MC9000787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051" y="189163"/>
            <a:ext cx="69215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802606" y="1770314"/>
            <a:ext cx="8229600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Snakes don’t have ears like we do. Instead, they  feel sounds by picking up vibrations in the ground.</a:t>
            </a:r>
            <a:endParaRPr lang="en-GB" altLang="en-US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6" descr="C:\Users\Laura Johnson\AppData\Local\Microsoft\Windows\Temporary Internet Files\Content.IE5\UVSZABRR\MP90018071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087" y="3427747"/>
            <a:ext cx="3068638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60101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2692901" y="673853"/>
            <a:ext cx="7343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40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Did you know</a:t>
            </a:r>
          </a:p>
        </p:txBody>
      </p:sp>
      <p:pic>
        <p:nvPicPr>
          <p:cNvPr id="3" name="Picture 7" descr="C:\Users\Laura Johnson\AppData\Local\Microsoft\Windows\Temporary Internet Files\Content.IE5\VSXXI5X9\MC9000787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2051" y="237290"/>
            <a:ext cx="69215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054601" y="1916865"/>
            <a:ext cx="82296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Moths have ears on their backs.</a:t>
            </a:r>
            <a:endParaRPr kumimoji="0" lang="en-GB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6" descr="C:\Users\Laura Johnson\AppData\Local\Microsoft\Windows\Temporary Internet Files\Content.IE5\21DUSJFU\MC9004380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876" y="2564565"/>
            <a:ext cx="27432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6491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208839" y="402975"/>
            <a:ext cx="6553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6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Hearing loss with the </a:t>
            </a:r>
            <a:r>
              <a:rPr lang="en-GB" altLang="en-US" sz="3600" u="sng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Flintstones.</a:t>
            </a:r>
            <a:endParaRPr lang="en-GB" alt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http://2.bp.blogspot.com/_S4rNyF_e8bA/TKUg0_xDcHI/AAAAAAAABOs/elKejXLgSmA/s320/TheFlintston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058" y="1962986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1593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2021305" y="-23068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b="1" u="sng" smtClean="0">
                <a:latin typeface="Comic Sans MS" panose="030F0702030302020204" pitchFamily="66" charset="0"/>
              </a:rPr>
              <a:t>Story</a:t>
            </a:r>
          </a:p>
        </p:txBody>
      </p:sp>
      <p:pic>
        <p:nvPicPr>
          <p:cNvPr id="3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418" y="836111"/>
            <a:ext cx="3644900" cy="513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1202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1-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43" y="276309"/>
            <a:ext cx="4541655" cy="1793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3043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39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1-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533" y="4312652"/>
            <a:ext cx="3574385" cy="1462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5715000" y="465138"/>
            <a:ext cx="3820688" cy="1219283"/>
            <a:chOff x="5715000" y="465138"/>
            <a:chExt cx="2070100" cy="409575"/>
          </a:xfrm>
        </p:grpSpPr>
        <p:pic>
          <p:nvPicPr>
            <p:cNvPr id="8" name="image1-4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5000" y="465138"/>
              <a:ext cx="2070100" cy="384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image1-55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5950" y="696913"/>
              <a:ext cx="438150" cy="17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8310137" y="4312651"/>
            <a:ext cx="3552999" cy="1462505"/>
            <a:chOff x="6597650" y="5033963"/>
            <a:chExt cx="2451100" cy="436562"/>
          </a:xfrm>
        </p:grpSpPr>
        <p:pic>
          <p:nvPicPr>
            <p:cNvPr id="12" name="image1-3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97650" y="5033963"/>
              <a:ext cx="1295400" cy="436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image1-60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0038" y="5033963"/>
              <a:ext cx="1128712" cy="17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644241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-96169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0900" y="3610770"/>
            <a:ext cx="914400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638" y="1471613"/>
            <a:ext cx="2476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9" y="1987551"/>
            <a:ext cx="198437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image1-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6014" y="2349501"/>
            <a:ext cx="187325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image1-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14" y="6351589"/>
            <a:ext cx="985837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image1-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88" y="2892426"/>
            <a:ext cx="341312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image1-8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25" y="4130675"/>
            <a:ext cx="8778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image1-9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0" y="5448301"/>
            <a:ext cx="401638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image1-11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51" y="4467226"/>
            <a:ext cx="55721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image1-13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1" y="4854576"/>
            <a:ext cx="14509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7" name="image1-15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4" y="5757863"/>
            <a:ext cx="19843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373314" y="-9524"/>
            <a:ext cx="8385175" cy="6554788"/>
            <a:chOff x="639763" y="0"/>
            <a:chExt cx="8385175" cy="6554788"/>
          </a:xfrm>
        </p:grpSpPr>
        <p:pic>
          <p:nvPicPr>
            <p:cNvPr id="15366" name="image1-4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8213" y="5757863"/>
              <a:ext cx="1736725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2" name="image1-10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2005" y="0"/>
              <a:ext cx="4786312" cy="655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4" name="image1-12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4788" y="1033463"/>
              <a:ext cx="1211262" cy="203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6" name="image1-14.png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575" y="542925"/>
              <a:ext cx="1165225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8" name="image1-16.png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763" y="1033463"/>
              <a:ext cx="855662" cy="150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379" name="image1-17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13" y="2143126"/>
            <a:ext cx="68262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0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5240338"/>
            <a:ext cx="68262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1" name="image1-19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2787650"/>
            <a:ext cx="7937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2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1677988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3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39" y="4749801"/>
            <a:ext cx="115887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1699420"/>
            <a:ext cx="4492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088" y="6608763"/>
            <a:ext cx="15240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6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39" y="6661151"/>
            <a:ext cx="92075" cy="4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7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839" y="5627688"/>
            <a:ext cx="128587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8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39" y="6686551"/>
            <a:ext cx="55562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351" y="1755776"/>
            <a:ext cx="295275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0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38" y="1884363"/>
            <a:ext cx="1524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1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4" y="3459163"/>
            <a:ext cx="793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2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414" y="5421313"/>
            <a:ext cx="10477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3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238" y="2452688"/>
            <a:ext cx="444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4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863" y="4079876"/>
            <a:ext cx="234950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5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864" y="3021013"/>
            <a:ext cx="79375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6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175" y="1368425"/>
            <a:ext cx="128588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7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238" y="3536950"/>
            <a:ext cx="571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8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2814638"/>
            <a:ext cx="555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9" name="image1-37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4" y="2943226"/>
            <a:ext cx="79375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0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76" y="3692526"/>
            <a:ext cx="55563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1" name="image1-39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114" y="2427288"/>
            <a:ext cx="10477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2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738" y="5318125"/>
            <a:ext cx="68262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3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0" y="2401889"/>
            <a:ext cx="44450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4" name="image1-42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1" y="4930775"/>
            <a:ext cx="793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5" name="image1-43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675" y="2814638"/>
            <a:ext cx="5715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6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738" y="3098801"/>
            <a:ext cx="57150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7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239" y="4364038"/>
            <a:ext cx="377825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8" name="image1-46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1" y="4518025"/>
            <a:ext cx="150813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9" name="image1-47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1" y="6454776"/>
            <a:ext cx="79375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0" name="image1-48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238" y="1549401"/>
            <a:ext cx="16510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1" name="image1-49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180976"/>
            <a:ext cx="366712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2" name="image1-50.pn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4" y="0"/>
            <a:ext cx="115887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3" name="image1-51.pn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64" y="5705476"/>
            <a:ext cx="92075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4" name="image1-52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1" y="1393826"/>
            <a:ext cx="93663" cy="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5" name="image1-53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930775"/>
            <a:ext cx="33338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6" name="image1-54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24001"/>
            <a:ext cx="33338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7" name="image1-55.pn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1" y="4364039"/>
            <a:ext cx="176213" cy="4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8" name="image1-56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675" y="334963"/>
            <a:ext cx="571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9" name="image1-57.png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6608763"/>
            <a:ext cx="444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0" name="image1-58.pn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864" y="6351588"/>
            <a:ext cx="141287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1" name="image1-59.pn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014" y="5964239"/>
            <a:ext cx="306387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2" name="image1-60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8" y="5989638"/>
            <a:ext cx="80962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3" name="image1-61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1" y="6532563"/>
            <a:ext cx="809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4" name="image1-62.pn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6015038"/>
            <a:ext cx="444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5" name="image1-63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0" y="3227388"/>
            <a:ext cx="13970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6" name="image1-64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1136651"/>
            <a:ext cx="68262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7" name="image1-65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14" y="1446213"/>
            <a:ext cx="128587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8" name="image1-66.pn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1" y="2014539"/>
            <a:ext cx="80963" cy="4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29" name="image1-67.pn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4595813"/>
            <a:ext cx="5334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0" name="image1-68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067426"/>
            <a:ext cx="33338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1" name="image1-69.pn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138" y="5783263"/>
            <a:ext cx="68262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2" name="image1-70.png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600201"/>
            <a:ext cx="5715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3" name="image1-71.pn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388" y="1393825"/>
            <a:ext cx="93662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4" name="image1-72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389" y="1136651"/>
            <a:ext cx="128587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5" name="image1-73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150" y="4002088"/>
            <a:ext cx="571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6" name="image1-74.pn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6200" y="1987550"/>
            <a:ext cx="1651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7" name="image1-75.pn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2338" y="2324100"/>
            <a:ext cx="152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8" name="image1-76.png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9726" y="5111750"/>
            <a:ext cx="36512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39" name="image1-77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538" y="3640138"/>
            <a:ext cx="31750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0" name="image1-78.pn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5038" y="4389439"/>
            <a:ext cx="6159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1" name="image1-79.png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864" y="5008563"/>
            <a:ext cx="79375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2" name="image1-80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350" y="2608263"/>
            <a:ext cx="115888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3" name="image1-81.png"/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3713" y="1987550"/>
            <a:ext cx="5715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4" name="image1-82.png"/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975" y="1600201"/>
            <a:ext cx="115888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5" name="image1-83.pn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7351" y="2762250"/>
            <a:ext cx="26987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6" name="image1-84.png"/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5150" y="1006475"/>
            <a:ext cx="15240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7" name="image1-85.png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963" y="825500"/>
            <a:ext cx="139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8" name="image1-86.png"/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1" y="1109663"/>
            <a:ext cx="7937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49" name="image1-87.png"/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8914" y="4983164"/>
            <a:ext cx="30638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50" name="image1-88.pn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038" y="4389438"/>
            <a:ext cx="68262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602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1588"/>
            <a:ext cx="913288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6588" y="4467225"/>
            <a:ext cx="13970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288" y="2581276"/>
            <a:ext cx="735012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138" y="1858964"/>
            <a:ext cx="546100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14" y="3382963"/>
            <a:ext cx="331787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476" y="3355976"/>
            <a:ext cx="1141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6" y="438151"/>
            <a:ext cx="6024563" cy="242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image1-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2246313"/>
            <a:ext cx="444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600201"/>
            <a:ext cx="306388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2220913"/>
            <a:ext cx="44450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593725"/>
            <a:ext cx="1223962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3046413"/>
            <a:ext cx="444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1" y="1343026"/>
            <a:ext cx="150813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5" y="1212851"/>
            <a:ext cx="1081088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0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4" y="2297113"/>
            <a:ext cx="12858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1" name="image1-1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4" y="1677989"/>
            <a:ext cx="79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2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489" y="2220913"/>
            <a:ext cx="9207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3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1343025"/>
            <a:ext cx="4445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4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1" y="2271713"/>
            <a:ext cx="20002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5" name="image1-19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9" y="2787651"/>
            <a:ext cx="141287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6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488" y="1806575"/>
            <a:ext cx="4492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7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749300"/>
            <a:ext cx="1009650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8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3614738"/>
            <a:ext cx="115888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9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25" y="3562350"/>
            <a:ext cx="293688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0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5" y="1858964"/>
            <a:ext cx="438150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1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663" y="2349500"/>
            <a:ext cx="9366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2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988" y="2039938"/>
            <a:ext cx="4445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3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4" y="2787650"/>
            <a:ext cx="56832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4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989" y="1574800"/>
            <a:ext cx="2000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5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6764338"/>
            <a:ext cx="7937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6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13" y="3355975"/>
            <a:ext cx="26035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7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38" y="2193925"/>
            <a:ext cx="354012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8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13" y="2581276"/>
            <a:ext cx="80962" cy="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9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13" y="1136651"/>
            <a:ext cx="57150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0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355975"/>
            <a:ext cx="1651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1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1" y="2452688"/>
            <a:ext cx="809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2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338" y="3665538"/>
            <a:ext cx="150812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3" name="image1-37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514" y="3021013"/>
            <a:ext cx="48577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4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575" y="2943226"/>
            <a:ext cx="128588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5" name="image1-39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525" y="3021013"/>
            <a:ext cx="15240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6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263" y="1987550"/>
            <a:ext cx="93662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7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63" y="2014538"/>
            <a:ext cx="8096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8" name="image1-42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1" y="4673601"/>
            <a:ext cx="68263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9" name="image1-43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351" y="3330576"/>
            <a:ext cx="80963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30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600" y="4233863"/>
            <a:ext cx="1524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31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3050" y="1703388"/>
            <a:ext cx="444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32" name="image1-46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213" y="4311650"/>
            <a:ext cx="1762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33" name="image1-47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7914" y="1755775"/>
            <a:ext cx="6873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374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58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1393825"/>
            <a:ext cx="2332038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263" y="412750"/>
            <a:ext cx="175895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4" y="4337050"/>
            <a:ext cx="21415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6" y="5886450"/>
            <a:ext cx="13065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1058863"/>
            <a:ext cx="16764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6" y="6789738"/>
            <a:ext cx="758825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image1-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5318125"/>
            <a:ext cx="46037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63" y="6789738"/>
            <a:ext cx="1581150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01" y="4776789"/>
            <a:ext cx="2879725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1" y="3768725"/>
            <a:ext cx="1128713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6326188"/>
            <a:ext cx="120015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6092826"/>
            <a:ext cx="15240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52388"/>
            <a:ext cx="2222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6505576"/>
            <a:ext cx="6985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5" name="image1-15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1677988"/>
            <a:ext cx="444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6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088" y="52389"/>
            <a:ext cx="23495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7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5033963"/>
            <a:ext cx="26035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8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1" y="258763"/>
            <a:ext cx="258763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9" name="image1-19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088" y="6118225"/>
            <a:ext cx="544512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0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5783264"/>
            <a:ext cx="42545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1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4" y="361950"/>
            <a:ext cx="390525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976" y="206376"/>
            <a:ext cx="55563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838" y="6789738"/>
            <a:ext cx="438150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4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361950"/>
            <a:ext cx="139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5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164" y="1497014"/>
            <a:ext cx="211137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6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914" y="412751"/>
            <a:ext cx="1047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7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4" y="1006475"/>
            <a:ext cx="18732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8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25" y="3665538"/>
            <a:ext cx="1270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9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38" y="5964238"/>
            <a:ext cx="152241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0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5189538"/>
            <a:ext cx="444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1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351" y="3821113"/>
            <a:ext cx="93663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2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1600201"/>
            <a:ext cx="12858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3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6351588"/>
            <a:ext cx="13970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4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6" y="6223001"/>
            <a:ext cx="92075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5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488" y="1497013"/>
            <a:ext cx="1635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6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9" y="1006475"/>
            <a:ext cx="103187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7" name="image1-37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7550" y="3149601"/>
            <a:ext cx="3190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8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39" y="2401889"/>
            <a:ext cx="79375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9" name="image1-39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84363"/>
            <a:ext cx="3333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0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6" y="2349501"/>
            <a:ext cx="79375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1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51" y="2168526"/>
            <a:ext cx="68263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2" name="image1-42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764" y="1987550"/>
            <a:ext cx="460375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3" name="image1-43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1677989"/>
            <a:ext cx="68262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4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76" y="1471613"/>
            <a:ext cx="17621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5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526" y="2633663"/>
            <a:ext cx="7937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6" name="image1-46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8951" y="6145213"/>
            <a:ext cx="16351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7" name="image1-47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7075" y="981075"/>
            <a:ext cx="211138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8" name="image1-48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089" y="5989638"/>
            <a:ext cx="1047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9" name="image1-49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139" y="5602289"/>
            <a:ext cx="236537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0" name="image1-50.pn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339" y="6505575"/>
            <a:ext cx="18732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1" name="image1-51.pn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6588" y="6092825"/>
            <a:ext cx="81915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2" name="image1-52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1" y="3071813"/>
            <a:ext cx="68263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3" name="image1-53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89" y="6505575"/>
            <a:ext cx="128587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4" name="image1-54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2839" y="4673600"/>
            <a:ext cx="128587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5" name="image1-55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3163" y="1781176"/>
            <a:ext cx="68262" cy="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6" name="image1-56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0788" y="4879975"/>
            <a:ext cx="139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7" name="image1-57.png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0" y="6402389"/>
            <a:ext cx="99853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8" name="image1-58.pn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3050" y="619125"/>
            <a:ext cx="103188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69" name="image1-59.pn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5150" y="5111751"/>
            <a:ext cx="1189038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70" name="image1-60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0026" y="6092825"/>
            <a:ext cx="29527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71" name="image1-61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9738" y="2117726"/>
            <a:ext cx="55562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065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58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9726" y="4492625"/>
            <a:ext cx="74612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1911351"/>
            <a:ext cx="7239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639" y="465138"/>
            <a:ext cx="377825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514" y="4621213"/>
            <a:ext cx="414337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313" y="465139"/>
            <a:ext cx="3511550" cy="190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488" y="2505075"/>
            <a:ext cx="16510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image1-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489" y="3614738"/>
            <a:ext cx="2365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4" y="2505076"/>
            <a:ext cx="1047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951" y="542925"/>
            <a:ext cx="1450975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1524001"/>
            <a:ext cx="92075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4" y="619125"/>
            <a:ext cx="10318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25400"/>
            <a:ext cx="4445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3" y="1446213"/>
            <a:ext cx="165100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976" y="1265238"/>
            <a:ext cx="80963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image1-1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114" y="1162050"/>
            <a:ext cx="92075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0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8" y="2892426"/>
            <a:ext cx="57150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1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6" y="1368426"/>
            <a:ext cx="150813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2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4" y="2220914"/>
            <a:ext cx="92075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3" name="image1-19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738" y="2193926"/>
            <a:ext cx="317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4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239" y="2555876"/>
            <a:ext cx="3778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5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613" y="2659064"/>
            <a:ext cx="63976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6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6" y="3640138"/>
            <a:ext cx="68263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7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87351"/>
            <a:ext cx="44450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8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01" y="3795714"/>
            <a:ext cx="104775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9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163" y="1755776"/>
            <a:ext cx="5715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0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5" y="1781176"/>
            <a:ext cx="15240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1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551" y="1497014"/>
            <a:ext cx="1873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2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563" y="2427288"/>
            <a:ext cx="12700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3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6" y="3640138"/>
            <a:ext cx="682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4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564" y="2555875"/>
            <a:ext cx="3651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5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6" y="1600200"/>
            <a:ext cx="920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6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738" y="1911351"/>
            <a:ext cx="176212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7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738" y="1393825"/>
            <a:ext cx="258762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8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730376"/>
            <a:ext cx="44450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9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1" y="3355976"/>
            <a:ext cx="1047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0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564" y="4518026"/>
            <a:ext cx="1047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1" name="image1-37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51" y="2401889"/>
            <a:ext cx="104775" cy="4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2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939" y="3305175"/>
            <a:ext cx="37782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3" name="image1-39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4827588"/>
            <a:ext cx="55562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4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4879976"/>
            <a:ext cx="103188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5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325" y="2271713"/>
            <a:ext cx="444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6" name="image1-42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575" y="1730376"/>
            <a:ext cx="571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7" name="image1-43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1212850"/>
            <a:ext cx="16510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8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13" y="4543426"/>
            <a:ext cx="16510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9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389" y="4518026"/>
            <a:ext cx="401637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0" name="image1-46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595813"/>
            <a:ext cx="33338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1" name="image1-47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1136650"/>
            <a:ext cx="11588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2" name="image1-48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51" y="4518026"/>
            <a:ext cx="4619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3" name="image1-49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1962150"/>
            <a:ext cx="12700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4" name="image1-50.pn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8350" y="4570413"/>
            <a:ext cx="30638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5" name="image1-51.pn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413" y="4414838"/>
            <a:ext cx="444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6" name="image1-52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101" y="1136650"/>
            <a:ext cx="3540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7" name="image1-53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1664" y="4646613"/>
            <a:ext cx="793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8" name="image1-54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414" y="2968626"/>
            <a:ext cx="920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89" name="image1-55.pn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3163" y="4233864"/>
            <a:ext cx="330200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90" name="image1-56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525" y="2220913"/>
            <a:ext cx="319088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91" name="image1-57.png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0350" y="1652588"/>
            <a:ext cx="2349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063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58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913" y="2143125"/>
            <a:ext cx="61595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5008563"/>
            <a:ext cx="306388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13" y="1833563"/>
            <a:ext cx="2349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589" y="438151"/>
            <a:ext cx="223678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2787651"/>
            <a:ext cx="2998788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5551488"/>
            <a:ext cx="295275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image1-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4" y="6505576"/>
            <a:ext cx="20002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826" y="2427288"/>
            <a:ext cx="354013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075" y="6299201"/>
            <a:ext cx="11588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2143125"/>
            <a:ext cx="1689100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9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446214"/>
            <a:ext cx="9858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0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25" y="2659064"/>
            <a:ext cx="2057400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51" y="1962150"/>
            <a:ext cx="639763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2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026" y="646113"/>
            <a:ext cx="15224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image1-1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714" y="3768725"/>
            <a:ext cx="1546225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2711451"/>
            <a:ext cx="579438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5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13" y="3743325"/>
            <a:ext cx="42545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2065339"/>
            <a:ext cx="54451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7" name="image1-19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1033463"/>
            <a:ext cx="1128713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1" y="3227388"/>
            <a:ext cx="92075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339" y="1574800"/>
            <a:ext cx="920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0" name="image1-22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413" y="231776"/>
            <a:ext cx="317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1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2193925"/>
            <a:ext cx="1158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2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839" y="5318126"/>
            <a:ext cx="211137" cy="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3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6" y="5214939"/>
            <a:ext cx="3905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4" name="image1-26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851" y="309563"/>
            <a:ext cx="68263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5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3924300"/>
            <a:ext cx="163512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6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9" y="4621213"/>
            <a:ext cx="141287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7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1" y="1652588"/>
            <a:ext cx="809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8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989" y="1936751"/>
            <a:ext cx="293687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9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26" y="2917825"/>
            <a:ext cx="258763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0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738" y="2143126"/>
            <a:ext cx="330200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1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238" y="2427288"/>
            <a:ext cx="57150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2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738" y="4027488"/>
            <a:ext cx="444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3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176" y="4208463"/>
            <a:ext cx="176213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4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4802188"/>
            <a:ext cx="115888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5" name="image1-37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738" y="1497013"/>
            <a:ext cx="52070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6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013" y="5448300"/>
            <a:ext cx="354012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7" name="image1-39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01" y="4749800"/>
            <a:ext cx="354013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8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6" y="1627188"/>
            <a:ext cx="4730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9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499101"/>
            <a:ext cx="444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0" name="image1-42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77989"/>
            <a:ext cx="5715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1" name="image1-43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75" y="1987551"/>
            <a:ext cx="33338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2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4" y="1574801"/>
            <a:ext cx="103187" cy="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3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138" y="5448301"/>
            <a:ext cx="16351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4" name="image1-46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326" y="6713538"/>
            <a:ext cx="555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5" name="image1-47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950" y="4957763"/>
            <a:ext cx="115888" cy="53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6" name="image1-48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38" y="1187451"/>
            <a:ext cx="830262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7" name="image1-49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13" y="1858963"/>
            <a:ext cx="571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8" name="image1-50.pn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50" y="6042025"/>
            <a:ext cx="5207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9" name="image1-51.pn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326" y="2401888"/>
            <a:ext cx="39052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0" name="image1-52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639" y="6635750"/>
            <a:ext cx="879475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1" name="image1-53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5201" y="5448301"/>
            <a:ext cx="212725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2" name="image1-54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9339" y="5861050"/>
            <a:ext cx="306387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3" name="image1-55.pn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663" y="3665538"/>
            <a:ext cx="55562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4" name="image1-56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1" y="1833564"/>
            <a:ext cx="1260475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5" name="image1-57.png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901" y="6661150"/>
            <a:ext cx="258763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6" name="image1-58.pn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100" y="3976688"/>
            <a:ext cx="44450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7" name="image1-59.pn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913" y="3976689"/>
            <a:ext cx="1635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8" name="image1-60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914" y="6532563"/>
            <a:ext cx="174625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9" name="image1-61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1838" y="671513"/>
            <a:ext cx="80962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0" name="image1-62.pn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1" y="2968626"/>
            <a:ext cx="5556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1" name="image1-63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6589" y="3408364"/>
            <a:ext cx="2952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2" name="image1-64.pn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5039" y="6557963"/>
            <a:ext cx="7937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3" name="image1-65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539" y="6454776"/>
            <a:ext cx="2825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4" name="image1-66.pn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2839" y="4646613"/>
            <a:ext cx="128587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5" name="image1-67.pn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9464" y="1677988"/>
            <a:ext cx="77152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6" name="image1-68.pn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426" y="3046413"/>
            <a:ext cx="68263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7" name="image1-69.pn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288" y="6145213"/>
            <a:ext cx="163512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8" name="image1-70.png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89" y="6376988"/>
            <a:ext cx="13795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29" name="image1-71.pn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400" y="2349500"/>
            <a:ext cx="223838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0" name="image1-72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3226" y="2168526"/>
            <a:ext cx="920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1" name="image1-73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038" y="1730376"/>
            <a:ext cx="68262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877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58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101" y="5060951"/>
            <a:ext cx="174625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88" y="5576888"/>
            <a:ext cx="14033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963" y="4337050"/>
            <a:ext cx="5572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39" y="5033963"/>
            <a:ext cx="71278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9" y="155575"/>
            <a:ext cx="3463925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8" y="2220913"/>
            <a:ext cx="520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image1-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776" y="6764338"/>
            <a:ext cx="37782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775" y="1936751"/>
            <a:ext cx="198438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1" y="5189538"/>
            <a:ext cx="80963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1936751"/>
            <a:ext cx="293688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6764338"/>
            <a:ext cx="354013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38" y="3795713"/>
            <a:ext cx="176212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14" y="1730376"/>
            <a:ext cx="128587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1" y="5189538"/>
            <a:ext cx="93663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image1-1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39" y="1187450"/>
            <a:ext cx="200025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438150"/>
            <a:ext cx="1068388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9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1"/>
            <a:ext cx="8096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0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789" y="4699000"/>
            <a:ext cx="9207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1" name="image1-19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588" y="3898901"/>
            <a:ext cx="80962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2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1" y="1265238"/>
            <a:ext cx="2825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3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671513"/>
            <a:ext cx="18732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4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9" y="2220914"/>
            <a:ext cx="187325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5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3227388"/>
            <a:ext cx="444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6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88" y="6764338"/>
            <a:ext cx="571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7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3175000"/>
            <a:ext cx="4445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8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338" y="1"/>
            <a:ext cx="8096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9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350" y="1136651"/>
            <a:ext cx="127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0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825500"/>
            <a:ext cx="246062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1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6" y="3821113"/>
            <a:ext cx="284163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2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6" y="6661150"/>
            <a:ext cx="36512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3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488" y="722313"/>
            <a:ext cx="13970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4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1" y="800100"/>
            <a:ext cx="793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5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613" y="1987550"/>
            <a:ext cx="68262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6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64" y="722313"/>
            <a:ext cx="20002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7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363" y="1806575"/>
            <a:ext cx="80962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8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613" y="2555876"/>
            <a:ext cx="57150" cy="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9" name="image1-37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988" y="1084263"/>
            <a:ext cx="15240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0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25" y="1549401"/>
            <a:ext cx="12700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1" name="image1-39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863" y="800100"/>
            <a:ext cx="68262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2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239" y="1446213"/>
            <a:ext cx="115887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3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0" y="1497013"/>
            <a:ext cx="3429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4" name="image1-42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1755776"/>
            <a:ext cx="1270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5" name="image1-43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4" y="2452688"/>
            <a:ext cx="103187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6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6" y="2090738"/>
            <a:ext cx="68263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7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13" y="515938"/>
            <a:ext cx="571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8" name="image1-46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264" y="5757863"/>
            <a:ext cx="11747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9" name="image1-47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213" y="5499100"/>
            <a:ext cx="4445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0" name="image1-48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118226"/>
            <a:ext cx="33338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1" name="image1-49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930776"/>
            <a:ext cx="33338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2" name="image1-50.pn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911851"/>
            <a:ext cx="46038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3" name="image1-51.pn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1" y="258763"/>
            <a:ext cx="663575" cy="17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4" name="image1-52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888" y="5886451"/>
            <a:ext cx="3302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5" name="image1-53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964" y="3124200"/>
            <a:ext cx="3651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6" name="image1-54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0013" y="6015038"/>
            <a:ext cx="80962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7" name="image1-55.pn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9838" y="6376988"/>
            <a:ext cx="24765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8" name="image1-56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263" y="5292725"/>
            <a:ext cx="4619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9" name="image1-57.png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475" y="6015038"/>
            <a:ext cx="4445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0" name="image1-58.pn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913" y="5989638"/>
            <a:ext cx="317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1" name="image1-59.pn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1838" y="4983163"/>
            <a:ext cx="6826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2" name="image1-60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664" y="6248401"/>
            <a:ext cx="79375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3" name="image1-61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601" y="5111751"/>
            <a:ext cx="80963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4" name="image1-62.pn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100" y="5499101"/>
            <a:ext cx="57943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5" name="image1-63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2164" y="4208463"/>
            <a:ext cx="115887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6" name="image1-64.pn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851" y="1265238"/>
            <a:ext cx="68263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7" name="image1-65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725" y="3562351"/>
            <a:ext cx="115888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8" name="image1-66.pn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789" y="4518026"/>
            <a:ext cx="604837" cy="87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9" name="image1-67.pn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526" y="5938838"/>
            <a:ext cx="27146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0" name="image1-68.pn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7976" y="5835651"/>
            <a:ext cx="920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1" name="image1-69.pn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676" y="6713538"/>
            <a:ext cx="17462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2" name="image1-70.png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3226" y="5654676"/>
            <a:ext cx="92075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3" name="image1-71.pn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9238" y="5137151"/>
            <a:ext cx="246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484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58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3663" y="2995613"/>
            <a:ext cx="258762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3164" y="4156075"/>
            <a:ext cx="1873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100" y="3536950"/>
            <a:ext cx="1187450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700" y="2143126"/>
            <a:ext cx="1022350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325" y="465139"/>
            <a:ext cx="245110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6" y="1858963"/>
            <a:ext cx="80963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image1-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6" y="1987551"/>
            <a:ext cx="104616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739" y="4337051"/>
            <a:ext cx="70008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2090739"/>
            <a:ext cx="795338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6" y="1806575"/>
            <a:ext cx="461963" cy="20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675" y="4749801"/>
            <a:ext cx="24765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6" y="2401888"/>
            <a:ext cx="163513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1" y="1471614"/>
            <a:ext cx="652463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8" y="3124201"/>
            <a:ext cx="6651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1" name="image1-1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38" y="3949700"/>
            <a:ext cx="61595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2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465139"/>
            <a:ext cx="246380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3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464" y="1574800"/>
            <a:ext cx="21113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4" name="image1-18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4" y="3278188"/>
            <a:ext cx="92075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5" name="image1-19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480175"/>
            <a:ext cx="4445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6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042026"/>
            <a:ext cx="44450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7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1" y="2555876"/>
            <a:ext cx="5556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8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5705475"/>
            <a:ext cx="3175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9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6532563"/>
            <a:ext cx="4445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0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950" y="77788"/>
            <a:ext cx="333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1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326" y="6738938"/>
            <a:ext cx="67627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2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514" y="6326189"/>
            <a:ext cx="33337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3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38" y="3227389"/>
            <a:ext cx="57150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4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1316038"/>
            <a:ext cx="444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5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1652588"/>
            <a:ext cx="5556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6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1987551"/>
            <a:ext cx="68262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7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1806575"/>
            <a:ext cx="68262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8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1" y="542926"/>
            <a:ext cx="55563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9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1" y="465138"/>
            <a:ext cx="68263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0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764" y="6583363"/>
            <a:ext cx="1047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1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2814638"/>
            <a:ext cx="1762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2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213" y="1136651"/>
            <a:ext cx="16351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3" name="image1-37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63" y="2995614"/>
            <a:ext cx="127000" cy="4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4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1" y="5524501"/>
            <a:ext cx="36671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5" name="image1-39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0" y="5654676"/>
            <a:ext cx="4381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6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838" y="4311651"/>
            <a:ext cx="15240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7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6" y="4518026"/>
            <a:ext cx="174625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8" name="image1-42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8" y="2787650"/>
            <a:ext cx="26035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9" name="image1-43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4052888"/>
            <a:ext cx="12700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0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51" y="1806576"/>
            <a:ext cx="163513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1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51" y="2505076"/>
            <a:ext cx="920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2" name="image1-46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4311650"/>
            <a:ext cx="330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3" name="image1-47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26" y="1524001"/>
            <a:ext cx="5556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4" name="image1-48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337051"/>
            <a:ext cx="571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5" name="image1-49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1987550"/>
            <a:ext cx="103188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6" name="image1-50.pn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6713538"/>
            <a:ext cx="425450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7" name="image1-51.pn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6" y="6789738"/>
            <a:ext cx="187325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8" name="image1-52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676" y="6789738"/>
            <a:ext cx="187325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59" name="image1-53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6" y="3846513"/>
            <a:ext cx="10477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0" name="image1-54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13" y="1316038"/>
            <a:ext cx="34131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1" name="image1-55.pn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50" y="1109663"/>
            <a:ext cx="14128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2" name="image1-56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635751"/>
            <a:ext cx="33338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3" name="image1-57.png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368425"/>
            <a:ext cx="33338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4" name="image1-58.pn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14" y="1109664"/>
            <a:ext cx="3778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5" name="image1-59.pn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888" y="2374900"/>
            <a:ext cx="1270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6" name="image1-60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951" y="3614738"/>
            <a:ext cx="1635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7" name="image1-61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200" y="3433763"/>
            <a:ext cx="1397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8" name="image1-62.pn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689" y="2505076"/>
            <a:ext cx="20002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69" name="image1-63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2324101"/>
            <a:ext cx="444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0" name="image1-64.pn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1987551"/>
            <a:ext cx="41275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1" name="image1-65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8" y="3511551"/>
            <a:ext cx="555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2" name="image1-66.pn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563" y="2943226"/>
            <a:ext cx="57150" cy="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3" name="image1-67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1" y="1987551"/>
            <a:ext cx="104775" cy="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4" name="image1-68.pn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38" y="1781175"/>
            <a:ext cx="1651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5" name="image1-69.pn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950" y="2659063"/>
            <a:ext cx="571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6" name="image1-70.png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276" y="2193925"/>
            <a:ext cx="10477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7" name="image1-71.pn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917826"/>
            <a:ext cx="33338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8" name="image1-72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3021013"/>
            <a:ext cx="68262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79" name="image1-73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4" y="6764338"/>
            <a:ext cx="128587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0" name="image1-74.pn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263" y="2995613"/>
            <a:ext cx="176212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1" name="image1-75.pn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101" y="5345113"/>
            <a:ext cx="555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2" name="image1-76.png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8026" y="4079875"/>
            <a:ext cx="176213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3" name="image1-77.pn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6976" y="3743326"/>
            <a:ext cx="20002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4" name="image1-78.pn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1900" y="3614738"/>
            <a:ext cx="223838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5" name="image1-79.png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288" y="3149601"/>
            <a:ext cx="5715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6" name="image1-80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475" y="3536951"/>
            <a:ext cx="115888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7" name="image1-8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4233863"/>
            <a:ext cx="68262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8" name="image1-82.png"/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539" y="1987551"/>
            <a:ext cx="293687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89" name="image1-83.pn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1401" y="5189539"/>
            <a:ext cx="104775" cy="66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90" name="image1-84.png"/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350" y="4570413"/>
            <a:ext cx="3063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91" name="image1-85.png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4275" y="5214938"/>
            <a:ext cx="3429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92" name="image1-86.png"/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0025" y="5008563"/>
            <a:ext cx="57150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93" name="image1-87.png"/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1788" y="5292725"/>
            <a:ext cx="13970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94" name="image1-88.pn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476" y="1806575"/>
            <a:ext cx="3778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402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58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14" y="877889"/>
            <a:ext cx="56832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663" y="0"/>
            <a:ext cx="44926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101" y="4440239"/>
            <a:ext cx="4857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4" y="593725"/>
            <a:ext cx="295275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0"/>
            <a:ext cx="8764588" cy="423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026" y="4105276"/>
            <a:ext cx="92075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image1-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6789738"/>
            <a:ext cx="80962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1"/>
            <a:ext cx="198438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01" y="2427288"/>
            <a:ext cx="10477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976" y="2711451"/>
            <a:ext cx="24606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75" y="2917825"/>
            <a:ext cx="460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976" y="2762250"/>
            <a:ext cx="80963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589339"/>
            <a:ext cx="103188" cy="4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1" y="206376"/>
            <a:ext cx="80963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5" name="image1-1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088" y="2452688"/>
            <a:ext cx="16510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6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4" y="4673601"/>
            <a:ext cx="115887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7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3" y="206375"/>
            <a:ext cx="36671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8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863" y="25400"/>
            <a:ext cx="4445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9" name="image1-19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1" y="4002088"/>
            <a:ext cx="80963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0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300" y="3511551"/>
            <a:ext cx="1189038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1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5" y="928688"/>
            <a:ext cx="57150" cy="10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2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75" y="619125"/>
            <a:ext cx="223838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3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8" y="903288"/>
            <a:ext cx="33020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4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68326"/>
            <a:ext cx="33338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5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65438"/>
            <a:ext cx="4445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6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950" y="619125"/>
            <a:ext cx="1270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7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696913"/>
            <a:ext cx="5715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8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4" y="2452688"/>
            <a:ext cx="128587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9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38" y="2530476"/>
            <a:ext cx="6985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0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13" y="903288"/>
            <a:ext cx="2476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1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900" y="877889"/>
            <a:ext cx="115888" cy="4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2" name="image1-32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463" y="1343026"/>
            <a:ext cx="317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3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8289" y="2840039"/>
            <a:ext cx="79375" cy="69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4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89" y="696914"/>
            <a:ext cx="33337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5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4713" y="2452688"/>
            <a:ext cx="13970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6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525" y="3305176"/>
            <a:ext cx="128588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09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58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476" y="593725"/>
            <a:ext cx="920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264" y="5345114"/>
            <a:ext cx="522287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88" y="4492626"/>
            <a:ext cx="141446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514" y="412750"/>
            <a:ext cx="223837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263" y="1239839"/>
            <a:ext cx="735012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239" y="1962150"/>
            <a:ext cx="2952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image1-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4" y="258764"/>
            <a:ext cx="21113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226" y="5033964"/>
            <a:ext cx="1141413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1" y="2452688"/>
            <a:ext cx="627063" cy="87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4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1" y="1033464"/>
            <a:ext cx="2403475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5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3098800"/>
            <a:ext cx="1057275" cy="193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6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513" y="5086350"/>
            <a:ext cx="8318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451" y="5137150"/>
            <a:ext cx="2189163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8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3071813"/>
            <a:ext cx="269875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9" name="image1-1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39" y="4673601"/>
            <a:ext cx="141287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0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089" y="4027488"/>
            <a:ext cx="2238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1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413" y="4802188"/>
            <a:ext cx="150812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2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4776788"/>
            <a:ext cx="80962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3" name="image1-19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6" y="2452688"/>
            <a:ext cx="80963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4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139" y="3873501"/>
            <a:ext cx="236537" cy="4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5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5008563"/>
            <a:ext cx="6159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6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9" y="4854576"/>
            <a:ext cx="141287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7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839" y="3768726"/>
            <a:ext cx="401637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8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650" y="4930776"/>
            <a:ext cx="13970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9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63" y="4183064"/>
            <a:ext cx="127000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0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64" y="206375"/>
            <a:ext cx="198437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1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413" y="4749800"/>
            <a:ext cx="25876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2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726" y="361951"/>
            <a:ext cx="104775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3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3" y="1627188"/>
            <a:ext cx="6826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4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4" y="6092825"/>
            <a:ext cx="187325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5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1084263"/>
            <a:ext cx="44450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6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726" y="852488"/>
            <a:ext cx="80963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7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351" y="2711451"/>
            <a:ext cx="15081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8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463" y="2297114"/>
            <a:ext cx="163512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89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789" y="5214938"/>
            <a:ext cx="115887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0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226" y="1627188"/>
            <a:ext cx="10477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1" name="image1-37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600" y="180976"/>
            <a:ext cx="15240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2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4" y="3071813"/>
            <a:ext cx="2000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3" name="image1-39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601" y="309564"/>
            <a:ext cx="258763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4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364038"/>
            <a:ext cx="15240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5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1703388"/>
            <a:ext cx="617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6" name="image1-42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75" y="1703388"/>
            <a:ext cx="24765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7" name="image1-43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300" y="387351"/>
            <a:ext cx="425450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8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1497014"/>
            <a:ext cx="830262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99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100" y="1239838"/>
            <a:ext cx="698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0" name="image1-46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114" y="903288"/>
            <a:ext cx="21113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1" name="image1-47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238" y="1755776"/>
            <a:ext cx="6826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2" name="image1-48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225" y="1833563"/>
            <a:ext cx="128588" cy="15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3" name="image1-49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725" y="903288"/>
            <a:ext cx="438150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4" name="image1-50.png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676" y="1936751"/>
            <a:ext cx="6826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5" name="image1-51.png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438" y="1136650"/>
            <a:ext cx="25876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6" name="image1-52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489" y="6351588"/>
            <a:ext cx="10477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7" name="image1-53.pn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364" y="852488"/>
            <a:ext cx="3079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8" name="image1-54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6" y="412751"/>
            <a:ext cx="8096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09" name="image1-55.pn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064" y="1652589"/>
            <a:ext cx="319087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0" name="image1-56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739" y="1574801"/>
            <a:ext cx="33337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1" name="image1-57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825501"/>
            <a:ext cx="33338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2" name="image1-58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87351"/>
            <a:ext cx="33338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3" name="image1-59.pn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6" y="825501"/>
            <a:ext cx="117475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4" name="image1-60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877888"/>
            <a:ext cx="533400" cy="87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5" name="image1-61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1" y="1212850"/>
            <a:ext cx="80963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6" name="image1-62.pn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38" y="1058863"/>
            <a:ext cx="176212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7" name="image1-63.png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6" y="825500"/>
            <a:ext cx="2000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8" name="image1-64.pn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5" y="825500"/>
            <a:ext cx="33338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19" name="image1-65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513" y="2349501"/>
            <a:ext cx="3667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0" name="image1-66.pn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852488"/>
            <a:ext cx="914400" cy="53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1" name="image1-67.pn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1" y="465138"/>
            <a:ext cx="2841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2" name="image1-68.pn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1" y="2349500"/>
            <a:ext cx="25876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3" name="image1-69.pn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838" y="2711451"/>
            <a:ext cx="246062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4" name="image1-70.png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514" y="1677988"/>
            <a:ext cx="104775" cy="4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5" name="image1-71.pn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389" y="206375"/>
            <a:ext cx="115887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6" name="image1-72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139" y="3873500"/>
            <a:ext cx="20002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7" name="image1-73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6576" y="3124200"/>
            <a:ext cx="271463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8" name="image1-74.pn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9" y="3743325"/>
            <a:ext cx="1984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29" name="image1-75.pn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951" y="852488"/>
            <a:ext cx="92075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0" name="image1-76.png"/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7075" y="1806576"/>
            <a:ext cx="438150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1" name="image1-77.pn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826" y="1524000"/>
            <a:ext cx="2841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2" name="image1-78.pn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701" y="3562350"/>
            <a:ext cx="9747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3" name="image1-79.png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088" y="2684463"/>
            <a:ext cx="271462" cy="84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4" name="image1-80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400" y="4724400"/>
            <a:ext cx="236538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5" name="image1-81.png"/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88" y="1"/>
            <a:ext cx="80962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6" name="image1-82.png"/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01" y="4518026"/>
            <a:ext cx="682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7" name="image1-83.pn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413" y="25400"/>
            <a:ext cx="246062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8" name="image1-84.png"/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7976" y="3149601"/>
            <a:ext cx="68263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39" name="image1-85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89" y="2762251"/>
            <a:ext cx="33337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0" name="image1-86.png"/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6" y="542926"/>
            <a:ext cx="80963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1" name="image1-87.png"/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2275" y="25401"/>
            <a:ext cx="330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2" name="image1-88.pn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3275" y="412750"/>
            <a:ext cx="13970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3" name="image1-89.png"/>
          <p:cNvPicPr>
            <a:picLocks noChangeAspect="1" noChangeArrowheads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7026" y="5214938"/>
            <a:ext cx="866775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4" name="image1-90.png"/>
          <p:cNvPicPr>
            <a:picLocks noChangeAspect="1" noChangeArrowheads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850" y="361950"/>
            <a:ext cx="24765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5" name="image1-91.png"/>
          <p:cNvPicPr>
            <a:picLocks noChangeAspect="1" noChangeArrowheads="1"/>
          </p:cNvPicPr>
          <p:nvPr/>
        </p:nvPicPr>
        <p:blipFill>
          <a:blip r:embed="rId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4601" y="1006475"/>
            <a:ext cx="258763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6" name="image1-92.png"/>
          <p:cNvPicPr>
            <a:picLocks noChangeAspect="1" noChangeArrowheads="1"/>
          </p:cNvPicPr>
          <p:nvPr/>
        </p:nvPicPr>
        <p:blipFill>
          <a:blip r:embed="rId9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6538" y="309563"/>
            <a:ext cx="80962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7" name="image1-93.png"/>
          <p:cNvPicPr>
            <a:picLocks noChangeAspect="1" noChangeArrowheads="1"/>
          </p:cNvPicPr>
          <p:nvPr/>
        </p:nvPicPr>
        <p:blipFill>
          <a:blip r:embed="rId9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9413" y="258764"/>
            <a:ext cx="68262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48" name="image1-94.png"/>
          <p:cNvPicPr>
            <a:picLocks noChangeAspect="1" noChangeArrowheads="1"/>
          </p:cNvPicPr>
          <p:nvPr/>
        </p:nvPicPr>
        <p:blipFill>
          <a:blip r:embed="rId9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1788" y="2633664"/>
            <a:ext cx="163512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33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158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1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5700" y="696913"/>
            <a:ext cx="9271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image1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6464" y="2659064"/>
            <a:ext cx="12477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image1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75" y="3355975"/>
            <a:ext cx="1473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image1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749300"/>
            <a:ext cx="1700213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image1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6" y="5576889"/>
            <a:ext cx="449263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image1-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6" y="2711450"/>
            <a:ext cx="1211263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image1-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51" y="1212850"/>
            <a:ext cx="557213" cy="61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image1-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989" y="6118226"/>
            <a:ext cx="3063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image1-9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231776"/>
            <a:ext cx="1949450" cy="237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image1-1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589" y="3589339"/>
            <a:ext cx="1152525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image1-11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976" y="6118226"/>
            <a:ext cx="15081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image1-12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6" y="3046414"/>
            <a:ext cx="1782763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image1-13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526" y="5835650"/>
            <a:ext cx="176213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image1-14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3821113"/>
            <a:ext cx="1031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3" name="image1-15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1858964"/>
            <a:ext cx="1635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4" name="image1-16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3355975"/>
            <a:ext cx="5556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5" name="image1-17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838" y="2374901"/>
            <a:ext cx="4445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6" name="image1-18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13" y="3614738"/>
            <a:ext cx="1635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7" name="image1-19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63" y="2995614"/>
            <a:ext cx="68262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8" name="image1-20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963" y="3201989"/>
            <a:ext cx="44450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9" name="image1-21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39" y="5008563"/>
            <a:ext cx="104775" cy="7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0" name="image1-22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2427288"/>
            <a:ext cx="427038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1" name="image1-23.pn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1" y="5680075"/>
            <a:ext cx="920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2" name="image1-24.pn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14" y="2374900"/>
            <a:ext cx="282575" cy="61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3" name="image1-25.pn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3" y="2995613"/>
            <a:ext cx="152400" cy="17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4" name="image1-26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1" y="928688"/>
            <a:ext cx="390525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5" name="image1-27.pn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1" y="1497013"/>
            <a:ext cx="92075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6" name="image1-28.pn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275" y="5989638"/>
            <a:ext cx="69850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7" name="image1-29.png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600" y="2143125"/>
            <a:ext cx="7953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8" name="image1-30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675" y="774700"/>
            <a:ext cx="1524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9" name="image1-31.pn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550" y="180975"/>
            <a:ext cx="61595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0" name="image1-32.png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1" y="5318126"/>
            <a:ext cx="163513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1" name="image1-33.png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51" y="774701"/>
            <a:ext cx="104775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2" name="image1-34.pn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738" y="5783264"/>
            <a:ext cx="3302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3" name="image1-35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239" y="4414839"/>
            <a:ext cx="2000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4" name="image1-36.p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101" y="1730376"/>
            <a:ext cx="2841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5" name="image1-37.png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6" y="1524001"/>
            <a:ext cx="92075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6" name="image1-38.png"/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426" y="515938"/>
            <a:ext cx="9207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7" name="image1-39.pn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675" y="1755776"/>
            <a:ext cx="5715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8" name="image1-40.png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300" y="1549401"/>
            <a:ext cx="4445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9" name="image1-41.png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64" y="3743325"/>
            <a:ext cx="211137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0" name="image1-42.png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5" y="3924301"/>
            <a:ext cx="128588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1" name="image1-43.png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451" y="3355976"/>
            <a:ext cx="79375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2" name="image1-44.pn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0" y="1033464"/>
            <a:ext cx="44450" cy="7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3" name="image1-45.png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275" y="2684463"/>
            <a:ext cx="30638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4" name="image1-46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713" y="852488"/>
            <a:ext cx="222250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5" name="image1-47.png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076" y="2917826"/>
            <a:ext cx="200025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6" name="image1-48.png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7914" y="1187451"/>
            <a:ext cx="9207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776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5918785" y="226512"/>
            <a:ext cx="40433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4000" u="sng" smtClean="0">
                <a:latin typeface="Comic Sans MS" panose="030F0702030302020204" pitchFamily="66" charset="0"/>
              </a:rPr>
              <a:t>The fairy gave:   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2946985" y="1571124"/>
            <a:ext cx="2459037" cy="435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altLang="en-US" smtClean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mtClean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pet 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dog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cat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mouse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>
                <a:latin typeface="Comic Sans MS" panose="030F0702030302020204" pitchFamily="66" charset="0"/>
              </a:rPr>
              <a:t>parrot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6999872" y="1571124"/>
            <a:ext cx="25114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net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frog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bat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louse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carrot 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383297" y="283662"/>
            <a:ext cx="4041775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4000" u="sng" dirty="0">
                <a:solidFill>
                  <a:prstClr val="black"/>
                </a:solidFill>
                <a:latin typeface="Comic Sans MS" panose="030F0702030302020204" pitchFamily="66" charset="0"/>
              </a:rPr>
              <a:t>Freddie asked for:  </a:t>
            </a:r>
          </a:p>
        </p:txBody>
      </p:sp>
    </p:spTree>
    <p:extLst>
      <p:ext uri="{BB962C8B-B14F-4D97-AF65-F5344CB8AC3E}">
        <p14:creationId xmlns:p14="http://schemas.microsoft.com/office/powerpoint/2010/main" val="371405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1540042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3200" u="sng" smtClean="0">
                <a:latin typeface="Comic Sans MS" panose="030F0702030302020204" pitchFamily="66" charset="0"/>
              </a:rPr>
              <a:t>So what can we do to help others</a:t>
            </a:r>
            <a:r>
              <a:rPr lang="en-GB" altLang="en-US" sz="3200" smtClean="0">
                <a:latin typeface="Comic Sans MS" panose="030F0702030302020204" pitchFamily="66" charset="0"/>
              </a:rPr>
              <a:t>?</a:t>
            </a:r>
            <a:endParaRPr lang="en-GB" altLang="en-US" sz="32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1540042" y="132556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GB" sz="3200" b="0" i="0" u="none" strike="noStrike" kern="120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Don’t mumble – speak clearly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Don’t turn away when speaking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Don’t cover your mouth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Can we think of any more?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  <p:pic>
        <p:nvPicPr>
          <p:cNvPr id="4" name="imag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378"/>
          <a:stretch>
            <a:fillRect/>
          </a:stretch>
        </p:blipFill>
        <p:spPr bwMode="auto">
          <a:xfrm>
            <a:off x="1890880" y="1066800"/>
            <a:ext cx="7523162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075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75811" y="2021324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GB" sz="4000" dirty="0">
                <a:solidFill>
                  <a:prstClr val="black"/>
                </a:solidFill>
                <a:latin typeface="Comic Sans MS" panose="030F0702030302020204" pitchFamily="66" charset="0"/>
              </a:rPr>
              <a:t>What have you learnt today?</a:t>
            </a:r>
          </a:p>
        </p:txBody>
      </p:sp>
    </p:spTree>
    <p:extLst>
      <p:ext uri="{BB962C8B-B14F-4D97-AF65-F5344CB8AC3E}">
        <p14:creationId xmlns:p14="http://schemas.microsoft.com/office/powerpoint/2010/main" val="353777064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208</Words>
  <Application>Microsoft Office PowerPoint</Application>
  <PresentationFormat>Widescreen</PresentationFormat>
  <Paragraphs>55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26</vt:i4>
      </vt:variant>
    </vt:vector>
  </HeadingPairs>
  <TitlesOfParts>
    <vt:vector size="43" baseType="lpstr">
      <vt:lpstr>Aharoni</vt:lpstr>
      <vt:lpstr>Arial</vt:lpstr>
      <vt:lpstr>Calibri</vt:lpstr>
      <vt:lpstr>Comic Sans MS</vt:lpstr>
      <vt:lpstr>Trebuchet MS</vt:lpstr>
      <vt:lpstr>Wingdings 3</vt:lpstr>
      <vt:lpstr>Facet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Glenda Irvine</dc:creator>
  <cp:lastModifiedBy>TRI - Karen Slater</cp:lastModifiedBy>
  <cp:revision>3</cp:revision>
  <dcterms:created xsi:type="dcterms:W3CDTF">2017-10-19T13:34:11Z</dcterms:created>
  <dcterms:modified xsi:type="dcterms:W3CDTF">2020-05-01T13:32:02Z</dcterms:modified>
</cp:coreProperties>
</file>